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051" r:id="rId1"/>
  </p:sldMasterIdLst>
  <p:notesMasterIdLst>
    <p:notesMasterId r:id="rId27"/>
  </p:notesMasterIdLst>
  <p:handoutMasterIdLst>
    <p:handoutMasterId r:id="rId28"/>
  </p:handoutMasterIdLst>
  <p:sldIdLst>
    <p:sldId id="1190" r:id="rId2"/>
    <p:sldId id="1191" r:id="rId3"/>
    <p:sldId id="573" r:id="rId4"/>
    <p:sldId id="1402" r:id="rId5"/>
    <p:sldId id="1398" r:id="rId6"/>
    <p:sldId id="1399" r:id="rId7"/>
    <p:sldId id="1400" r:id="rId8"/>
    <p:sldId id="1401" r:id="rId9"/>
    <p:sldId id="1338" r:id="rId10"/>
    <p:sldId id="1365" r:id="rId11"/>
    <p:sldId id="1361" r:id="rId12"/>
    <p:sldId id="1368" r:id="rId13"/>
    <p:sldId id="1397" r:id="rId14"/>
    <p:sldId id="1369" r:id="rId15"/>
    <p:sldId id="1372" r:id="rId16"/>
    <p:sldId id="1363" r:id="rId17"/>
    <p:sldId id="1376" r:id="rId18"/>
    <p:sldId id="1373" r:id="rId19"/>
    <p:sldId id="1378" r:id="rId20"/>
    <p:sldId id="1377" r:id="rId21"/>
    <p:sldId id="1379" r:id="rId22"/>
    <p:sldId id="1380" r:id="rId23"/>
    <p:sldId id="1371" r:id="rId24"/>
    <p:sldId id="1374" r:id="rId25"/>
    <p:sldId id="1370" r:id="rId26"/>
  </p:sldIdLst>
  <p:sldSz cx="9144000" cy="6858000" type="screen4x3"/>
  <p:notesSz cx="6781800" cy="9880600"/>
  <p:defaultTextStyle>
    <a:defPPr>
      <a:defRPr lang="en-US"/>
    </a:defPPr>
    <a:lvl1pPr algn="r" rtl="0" fontAlgn="base">
      <a:spcBef>
        <a:spcPct val="0"/>
      </a:spcBef>
      <a:spcAft>
        <a:spcPct val="0"/>
      </a:spcAft>
      <a:defRPr kern="1200">
        <a:solidFill>
          <a:schemeClr val="tx1"/>
        </a:solidFill>
        <a:latin typeface="Arial" charset="0"/>
        <a:ea typeface="+mn-ea"/>
        <a:cs typeface="+mn-cs"/>
      </a:defRPr>
    </a:lvl1pPr>
    <a:lvl2pPr marL="457200" algn="r" rtl="0" fontAlgn="base">
      <a:spcBef>
        <a:spcPct val="0"/>
      </a:spcBef>
      <a:spcAft>
        <a:spcPct val="0"/>
      </a:spcAft>
      <a:defRPr kern="1200">
        <a:solidFill>
          <a:schemeClr val="tx1"/>
        </a:solidFill>
        <a:latin typeface="Arial" charset="0"/>
        <a:ea typeface="+mn-ea"/>
        <a:cs typeface="+mn-cs"/>
      </a:defRPr>
    </a:lvl2pPr>
    <a:lvl3pPr marL="914400" algn="r" rtl="0" fontAlgn="base">
      <a:spcBef>
        <a:spcPct val="0"/>
      </a:spcBef>
      <a:spcAft>
        <a:spcPct val="0"/>
      </a:spcAft>
      <a:defRPr kern="1200">
        <a:solidFill>
          <a:schemeClr val="tx1"/>
        </a:solidFill>
        <a:latin typeface="Arial" charset="0"/>
        <a:ea typeface="+mn-ea"/>
        <a:cs typeface="+mn-cs"/>
      </a:defRPr>
    </a:lvl3pPr>
    <a:lvl4pPr marL="1371600" algn="r" rtl="0" fontAlgn="base">
      <a:spcBef>
        <a:spcPct val="0"/>
      </a:spcBef>
      <a:spcAft>
        <a:spcPct val="0"/>
      </a:spcAft>
      <a:defRPr kern="1200">
        <a:solidFill>
          <a:schemeClr val="tx1"/>
        </a:solidFill>
        <a:latin typeface="Arial" charset="0"/>
        <a:ea typeface="+mn-ea"/>
        <a:cs typeface="+mn-cs"/>
      </a:defRPr>
    </a:lvl4pPr>
    <a:lvl5pPr marL="1828800" algn="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521415D9-36F7-43E2-AB2F-B90AF26B5E84}">
      <p14:sectionLst xmlns:p14="http://schemas.microsoft.com/office/powerpoint/2010/main">
        <p14:section name="Cabecera" id="{0D75AA8E-009A-4DC5-9498-61F817403DF3}">
          <p14:sldIdLst>
            <p14:sldId id="1190"/>
            <p14:sldId id="1191"/>
            <p14:sldId id="573"/>
            <p14:sldId id="1402"/>
            <p14:sldId id="1398"/>
            <p14:sldId id="1399"/>
            <p14:sldId id="1400"/>
            <p14:sldId id="1401"/>
            <p14:sldId id="1338"/>
            <p14:sldId id="1365"/>
            <p14:sldId id="1361"/>
            <p14:sldId id="1368"/>
            <p14:sldId id="1397"/>
            <p14:sldId id="1369"/>
            <p14:sldId id="1372"/>
            <p14:sldId id="1363"/>
            <p14:sldId id="1376"/>
            <p14:sldId id="1373"/>
            <p14:sldId id="1378"/>
            <p14:sldId id="1377"/>
            <p14:sldId id="1379"/>
            <p14:sldId id="1380"/>
            <p14:sldId id="1371"/>
            <p14:sldId id="1374"/>
            <p14:sldId id="137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12">
          <p15:clr>
            <a:srgbClr val="A4A3A4"/>
          </p15:clr>
        </p15:guide>
        <p15:guide id="2" pos="21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rcasado" initials="r" lastIdx="1"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900"/>
    <a:srgbClr val="FF99CC"/>
    <a:srgbClr val="FF66CC"/>
    <a:srgbClr val="FFFF00"/>
    <a:srgbClr val="D1D3D4"/>
    <a:srgbClr val="EBE600"/>
    <a:srgbClr val="CCFFCC"/>
    <a:srgbClr val="FFCCFF"/>
    <a:srgbClr val="CCFF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854" autoAdjust="0"/>
    <p:restoredTop sz="71020" autoAdjust="0"/>
  </p:normalViewPr>
  <p:slideViewPr>
    <p:cSldViewPr snapToGrid="0" snapToObjects="1">
      <p:cViewPr varScale="1">
        <p:scale>
          <a:sx n="65" d="100"/>
          <a:sy n="65" d="100"/>
        </p:scale>
        <p:origin x="2142" y="90"/>
      </p:cViewPr>
      <p:guideLst>
        <p:guide orient="horz" pos="2160"/>
        <p:guide pos="2880"/>
      </p:guideLst>
    </p:cSldViewPr>
  </p:slideViewPr>
  <p:outlineViewPr>
    <p:cViewPr>
      <p:scale>
        <a:sx n="33" d="100"/>
        <a:sy n="33" d="100"/>
      </p:scale>
      <p:origin x="0" y="-44184"/>
    </p:cViewPr>
  </p:outlineViewPr>
  <p:notesTextViewPr>
    <p:cViewPr>
      <p:scale>
        <a:sx n="200" d="100"/>
        <a:sy n="200" d="100"/>
      </p:scale>
      <p:origin x="0" y="0"/>
    </p:cViewPr>
  </p:notesTextViewPr>
  <p:sorterViewPr>
    <p:cViewPr varScale="1">
      <p:scale>
        <a:sx n="1" d="1"/>
        <a:sy n="1" d="1"/>
      </p:scale>
      <p:origin x="0" y="0"/>
    </p:cViewPr>
  </p:sorterViewPr>
  <p:notesViewPr>
    <p:cSldViewPr snapToGrid="0" snapToObjects="1">
      <p:cViewPr varScale="1">
        <p:scale>
          <a:sx n="80" d="100"/>
          <a:sy n="80" d="100"/>
        </p:scale>
        <p:origin x="2100" y="114"/>
      </p:cViewPr>
      <p:guideLst>
        <p:guide orient="horz" pos="3112"/>
        <p:guide pos="213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1794" name="Rectangle 2"/>
          <p:cNvSpPr>
            <a:spLocks noGrp="1" noChangeArrowheads="1"/>
          </p:cNvSpPr>
          <p:nvPr>
            <p:ph type="hdr" sz="quarter"/>
          </p:nvPr>
        </p:nvSpPr>
        <p:spPr bwMode="auto">
          <a:xfrm>
            <a:off x="0" y="0"/>
            <a:ext cx="2940050" cy="495300"/>
          </a:xfrm>
          <a:prstGeom prst="rect">
            <a:avLst/>
          </a:prstGeom>
          <a:noFill/>
          <a:ln w="9525">
            <a:noFill/>
            <a:miter lim="800000"/>
            <a:headEnd/>
            <a:tailEnd/>
          </a:ln>
          <a:effectLst/>
        </p:spPr>
        <p:txBody>
          <a:bodyPr vert="horz" wrap="square" lIns="91093" tIns="45546" rIns="91093" bIns="45546" numCol="1" anchor="t" anchorCtr="0" compatLnSpc="1">
            <a:prstTxWarp prst="textNoShape">
              <a:avLst/>
            </a:prstTxWarp>
          </a:bodyPr>
          <a:lstStyle>
            <a:lvl1pPr algn="l" defTabSz="911225">
              <a:defRPr sz="1200"/>
            </a:lvl1pPr>
          </a:lstStyle>
          <a:p>
            <a:pPr>
              <a:defRPr/>
            </a:pPr>
            <a:endParaRPr lang="es-ES"/>
          </a:p>
        </p:txBody>
      </p:sp>
      <p:sp>
        <p:nvSpPr>
          <p:cNvPr id="161795" name="Rectangle 3"/>
          <p:cNvSpPr>
            <a:spLocks noGrp="1" noChangeArrowheads="1"/>
          </p:cNvSpPr>
          <p:nvPr>
            <p:ph type="dt" sz="quarter" idx="1"/>
          </p:nvPr>
        </p:nvSpPr>
        <p:spPr bwMode="auto">
          <a:xfrm>
            <a:off x="3840163" y="0"/>
            <a:ext cx="2940050" cy="495300"/>
          </a:xfrm>
          <a:prstGeom prst="rect">
            <a:avLst/>
          </a:prstGeom>
          <a:noFill/>
          <a:ln w="9525">
            <a:noFill/>
            <a:miter lim="800000"/>
            <a:headEnd/>
            <a:tailEnd/>
          </a:ln>
          <a:effectLst/>
        </p:spPr>
        <p:txBody>
          <a:bodyPr vert="horz" wrap="square" lIns="91093" tIns="45546" rIns="91093" bIns="45546" numCol="1" anchor="t" anchorCtr="0" compatLnSpc="1">
            <a:prstTxWarp prst="textNoShape">
              <a:avLst/>
            </a:prstTxWarp>
          </a:bodyPr>
          <a:lstStyle>
            <a:lvl1pPr defTabSz="911225">
              <a:defRPr sz="1200"/>
            </a:lvl1pPr>
          </a:lstStyle>
          <a:p>
            <a:pPr>
              <a:defRPr/>
            </a:pPr>
            <a:endParaRPr lang="es-ES"/>
          </a:p>
        </p:txBody>
      </p:sp>
      <p:sp>
        <p:nvSpPr>
          <p:cNvPr id="161796" name="Rectangle 4"/>
          <p:cNvSpPr>
            <a:spLocks noGrp="1" noChangeArrowheads="1"/>
          </p:cNvSpPr>
          <p:nvPr>
            <p:ph type="ftr" sz="quarter" idx="2"/>
          </p:nvPr>
        </p:nvSpPr>
        <p:spPr bwMode="auto">
          <a:xfrm>
            <a:off x="0" y="9383713"/>
            <a:ext cx="2940050" cy="495300"/>
          </a:xfrm>
          <a:prstGeom prst="rect">
            <a:avLst/>
          </a:prstGeom>
          <a:noFill/>
          <a:ln w="9525">
            <a:noFill/>
            <a:miter lim="800000"/>
            <a:headEnd/>
            <a:tailEnd/>
          </a:ln>
          <a:effectLst/>
        </p:spPr>
        <p:txBody>
          <a:bodyPr vert="horz" wrap="square" lIns="91093" tIns="45546" rIns="91093" bIns="45546" numCol="1" anchor="b" anchorCtr="0" compatLnSpc="1">
            <a:prstTxWarp prst="textNoShape">
              <a:avLst/>
            </a:prstTxWarp>
          </a:bodyPr>
          <a:lstStyle>
            <a:lvl1pPr algn="l" defTabSz="911225">
              <a:defRPr sz="1200"/>
            </a:lvl1pPr>
          </a:lstStyle>
          <a:p>
            <a:pPr>
              <a:defRPr/>
            </a:pPr>
            <a:endParaRPr lang="es-ES"/>
          </a:p>
        </p:txBody>
      </p:sp>
      <p:sp>
        <p:nvSpPr>
          <p:cNvPr id="161797" name="Rectangle 5"/>
          <p:cNvSpPr>
            <a:spLocks noGrp="1" noChangeArrowheads="1"/>
          </p:cNvSpPr>
          <p:nvPr>
            <p:ph type="sldNum" sz="quarter" idx="3"/>
          </p:nvPr>
        </p:nvSpPr>
        <p:spPr bwMode="auto">
          <a:xfrm>
            <a:off x="3840163" y="9383713"/>
            <a:ext cx="2940050" cy="495300"/>
          </a:xfrm>
          <a:prstGeom prst="rect">
            <a:avLst/>
          </a:prstGeom>
          <a:noFill/>
          <a:ln w="9525">
            <a:noFill/>
            <a:miter lim="800000"/>
            <a:headEnd/>
            <a:tailEnd/>
          </a:ln>
          <a:effectLst/>
        </p:spPr>
        <p:txBody>
          <a:bodyPr vert="horz" wrap="square" lIns="91093" tIns="45546" rIns="91093" bIns="45546" numCol="1" anchor="b" anchorCtr="0" compatLnSpc="1">
            <a:prstTxWarp prst="textNoShape">
              <a:avLst/>
            </a:prstTxWarp>
          </a:bodyPr>
          <a:lstStyle>
            <a:lvl1pPr defTabSz="911225">
              <a:defRPr sz="1200"/>
            </a:lvl1pPr>
          </a:lstStyle>
          <a:p>
            <a:pPr>
              <a:defRPr/>
            </a:pPr>
            <a:fld id="{3B6969A9-3821-4A4C-8478-0299BF82BA2F}" type="slidenum">
              <a:rPr lang="es-ES"/>
              <a:pPr>
                <a:defRPr/>
              </a:pPr>
              <a:t>‹Nº›</a:t>
            </a:fld>
            <a:endParaRPr lang="es-ES"/>
          </a:p>
        </p:txBody>
      </p:sp>
    </p:spTree>
    <p:extLst>
      <p:ext uri="{BB962C8B-B14F-4D97-AF65-F5344CB8AC3E}">
        <p14:creationId xmlns:p14="http://schemas.microsoft.com/office/powerpoint/2010/main" val="36349271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6914" name="Rectangle 2"/>
          <p:cNvSpPr>
            <a:spLocks noGrp="1" noChangeArrowheads="1"/>
          </p:cNvSpPr>
          <p:nvPr>
            <p:ph type="hdr" sz="quarter"/>
          </p:nvPr>
        </p:nvSpPr>
        <p:spPr bwMode="auto">
          <a:xfrm>
            <a:off x="0" y="0"/>
            <a:ext cx="2940050" cy="495300"/>
          </a:xfrm>
          <a:prstGeom prst="rect">
            <a:avLst/>
          </a:prstGeom>
          <a:noFill/>
          <a:ln w="9525">
            <a:noFill/>
            <a:miter lim="800000"/>
            <a:headEnd/>
            <a:tailEnd/>
          </a:ln>
          <a:effectLst/>
        </p:spPr>
        <p:txBody>
          <a:bodyPr vert="horz" wrap="square" lIns="91093" tIns="45546" rIns="91093" bIns="45546" numCol="1" anchor="t" anchorCtr="0" compatLnSpc="1">
            <a:prstTxWarp prst="textNoShape">
              <a:avLst/>
            </a:prstTxWarp>
          </a:bodyPr>
          <a:lstStyle>
            <a:lvl1pPr algn="l" defTabSz="911225">
              <a:defRPr sz="1200"/>
            </a:lvl1pPr>
          </a:lstStyle>
          <a:p>
            <a:pPr>
              <a:defRPr/>
            </a:pPr>
            <a:endParaRPr lang="es-ES"/>
          </a:p>
        </p:txBody>
      </p:sp>
      <p:sp>
        <p:nvSpPr>
          <p:cNvPr id="166915" name="Rectangle 3"/>
          <p:cNvSpPr>
            <a:spLocks noGrp="1" noChangeArrowheads="1"/>
          </p:cNvSpPr>
          <p:nvPr>
            <p:ph type="dt" idx="1"/>
          </p:nvPr>
        </p:nvSpPr>
        <p:spPr bwMode="auto">
          <a:xfrm>
            <a:off x="3840163" y="0"/>
            <a:ext cx="2940050" cy="495300"/>
          </a:xfrm>
          <a:prstGeom prst="rect">
            <a:avLst/>
          </a:prstGeom>
          <a:noFill/>
          <a:ln w="9525">
            <a:noFill/>
            <a:miter lim="800000"/>
            <a:headEnd/>
            <a:tailEnd/>
          </a:ln>
          <a:effectLst/>
        </p:spPr>
        <p:txBody>
          <a:bodyPr vert="horz" wrap="square" lIns="91093" tIns="45546" rIns="91093" bIns="45546" numCol="1" anchor="t" anchorCtr="0" compatLnSpc="1">
            <a:prstTxWarp prst="textNoShape">
              <a:avLst/>
            </a:prstTxWarp>
          </a:bodyPr>
          <a:lstStyle>
            <a:lvl1pPr defTabSz="911225">
              <a:defRPr sz="1200"/>
            </a:lvl1pPr>
          </a:lstStyle>
          <a:p>
            <a:pPr>
              <a:defRPr/>
            </a:pPr>
            <a:endParaRPr lang="es-ES"/>
          </a:p>
        </p:txBody>
      </p:sp>
      <p:sp>
        <p:nvSpPr>
          <p:cNvPr id="45060" name="Rectangle 4"/>
          <p:cNvSpPr>
            <a:spLocks noGrp="1" noRot="1" noChangeAspect="1" noChangeArrowheads="1" noTextEdit="1"/>
          </p:cNvSpPr>
          <p:nvPr>
            <p:ph type="sldImg" idx="2"/>
          </p:nvPr>
        </p:nvSpPr>
        <p:spPr bwMode="auto">
          <a:xfrm>
            <a:off x="920750" y="741363"/>
            <a:ext cx="4940300" cy="37052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6917" name="Rectangle 5"/>
          <p:cNvSpPr>
            <a:spLocks noGrp="1" noChangeArrowheads="1"/>
          </p:cNvSpPr>
          <p:nvPr>
            <p:ph type="body" sz="quarter" idx="3"/>
          </p:nvPr>
        </p:nvSpPr>
        <p:spPr bwMode="auto">
          <a:xfrm>
            <a:off x="677863" y="4694238"/>
            <a:ext cx="5426075" cy="4445000"/>
          </a:xfrm>
          <a:prstGeom prst="rect">
            <a:avLst/>
          </a:prstGeom>
          <a:noFill/>
          <a:ln w="9525">
            <a:noFill/>
            <a:miter lim="800000"/>
            <a:headEnd/>
            <a:tailEnd/>
          </a:ln>
          <a:effectLst/>
        </p:spPr>
        <p:txBody>
          <a:bodyPr vert="horz" wrap="square" lIns="91093" tIns="45546" rIns="91093" bIns="45546" numCol="1" anchor="t" anchorCtr="0" compatLnSpc="1">
            <a:prstTxWarp prst="textNoShape">
              <a:avLst/>
            </a:prstTxWarp>
          </a:bodyPr>
          <a:lstStyle/>
          <a:p>
            <a:pPr lvl="0"/>
            <a:r>
              <a:rPr lang="es-ES" noProof="0"/>
              <a:t>Haga clic para modificar el estilo de texto del patrón</a:t>
            </a:r>
          </a:p>
          <a:p>
            <a:pPr lvl="1"/>
            <a:r>
              <a:rPr lang="es-ES" noProof="0"/>
              <a:t>Segundo nivel</a:t>
            </a:r>
          </a:p>
          <a:p>
            <a:pPr lvl="2"/>
            <a:r>
              <a:rPr lang="es-ES" noProof="0"/>
              <a:t>Tercer nivel</a:t>
            </a:r>
          </a:p>
          <a:p>
            <a:pPr lvl="3"/>
            <a:r>
              <a:rPr lang="es-ES" noProof="0"/>
              <a:t>Cuarto nivel</a:t>
            </a:r>
          </a:p>
          <a:p>
            <a:pPr lvl="4"/>
            <a:r>
              <a:rPr lang="es-ES" noProof="0"/>
              <a:t>Quinto nivel</a:t>
            </a:r>
          </a:p>
        </p:txBody>
      </p:sp>
      <p:sp>
        <p:nvSpPr>
          <p:cNvPr id="166918" name="Rectangle 6"/>
          <p:cNvSpPr>
            <a:spLocks noGrp="1" noChangeArrowheads="1"/>
          </p:cNvSpPr>
          <p:nvPr>
            <p:ph type="ftr" sz="quarter" idx="4"/>
          </p:nvPr>
        </p:nvSpPr>
        <p:spPr bwMode="auto">
          <a:xfrm>
            <a:off x="0" y="9383713"/>
            <a:ext cx="2940050" cy="495300"/>
          </a:xfrm>
          <a:prstGeom prst="rect">
            <a:avLst/>
          </a:prstGeom>
          <a:noFill/>
          <a:ln w="9525">
            <a:noFill/>
            <a:miter lim="800000"/>
            <a:headEnd/>
            <a:tailEnd/>
          </a:ln>
          <a:effectLst/>
        </p:spPr>
        <p:txBody>
          <a:bodyPr vert="horz" wrap="square" lIns="91093" tIns="45546" rIns="91093" bIns="45546" numCol="1" anchor="b" anchorCtr="0" compatLnSpc="1">
            <a:prstTxWarp prst="textNoShape">
              <a:avLst/>
            </a:prstTxWarp>
          </a:bodyPr>
          <a:lstStyle>
            <a:lvl1pPr algn="l" defTabSz="911225">
              <a:defRPr sz="1200"/>
            </a:lvl1pPr>
          </a:lstStyle>
          <a:p>
            <a:pPr>
              <a:defRPr/>
            </a:pPr>
            <a:endParaRPr lang="es-ES"/>
          </a:p>
        </p:txBody>
      </p:sp>
      <p:sp>
        <p:nvSpPr>
          <p:cNvPr id="166919" name="Rectangle 7"/>
          <p:cNvSpPr>
            <a:spLocks noGrp="1" noChangeArrowheads="1"/>
          </p:cNvSpPr>
          <p:nvPr>
            <p:ph type="sldNum" sz="quarter" idx="5"/>
          </p:nvPr>
        </p:nvSpPr>
        <p:spPr bwMode="auto">
          <a:xfrm>
            <a:off x="3840163" y="9383713"/>
            <a:ext cx="2940050" cy="495300"/>
          </a:xfrm>
          <a:prstGeom prst="rect">
            <a:avLst/>
          </a:prstGeom>
          <a:noFill/>
          <a:ln w="9525">
            <a:noFill/>
            <a:miter lim="800000"/>
            <a:headEnd/>
            <a:tailEnd/>
          </a:ln>
          <a:effectLst/>
        </p:spPr>
        <p:txBody>
          <a:bodyPr vert="horz" wrap="square" lIns="91093" tIns="45546" rIns="91093" bIns="45546" numCol="1" anchor="b" anchorCtr="0" compatLnSpc="1">
            <a:prstTxWarp prst="textNoShape">
              <a:avLst/>
            </a:prstTxWarp>
          </a:bodyPr>
          <a:lstStyle>
            <a:lvl1pPr defTabSz="911225">
              <a:defRPr sz="1200"/>
            </a:lvl1pPr>
          </a:lstStyle>
          <a:p>
            <a:pPr>
              <a:defRPr/>
            </a:pPr>
            <a:fld id="{87AC20F3-E81B-4868-8224-25137E267DC5}" type="slidenum">
              <a:rPr lang="es-ES"/>
              <a:pPr>
                <a:defRPr/>
              </a:pPr>
              <a:t>‹Nº›</a:t>
            </a:fld>
            <a:endParaRPr lang="es-ES"/>
          </a:p>
        </p:txBody>
      </p:sp>
    </p:spTree>
    <p:extLst>
      <p:ext uri="{BB962C8B-B14F-4D97-AF65-F5344CB8AC3E}">
        <p14:creationId xmlns:p14="http://schemas.microsoft.com/office/powerpoint/2010/main" val="352498369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a:t>
            </a:fld>
            <a:endParaRPr lang="es-ES"/>
          </a:p>
        </p:txBody>
      </p:sp>
    </p:spTree>
    <p:extLst>
      <p:ext uri="{BB962C8B-B14F-4D97-AF65-F5344CB8AC3E}">
        <p14:creationId xmlns:p14="http://schemas.microsoft.com/office/powerpoint/2010/main" val="6718569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17</a:t>
            </a:fld>
            <a:endParaRPr lang="es-ES"/>
          </a:p>
        </p:txBody>
      </p:sp>
    </p:spTree>
    <p:extLst>
      <p:ext uri="{BB962C8B-B14F-4D97-AF65-F5344CB8AC3E}">
        <p14:creationId xmlns:p14="http://schemas.microsoft.com/office/powerpoint/2010/main" val="9797112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18</a:t>
            </a:fld>
            <a:endParaRPr lang="es-ES"/>
          </a:p>
        </p:txBody>
      </p:sp>
    </p:spTree>
    <p:extLst>
      <p:ext uri="{BB962C8B-B14F-4D97-AF65-F5344CB8AC3E}">
        <p14:creationId xmlns:p14="http://schemas.microsoft.com/office/powerpoint/2010/main" val="2383111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r>
              <a:rPr lang="es-ES" dirty="0" err="1"/>
              <a:t>git</a:t>
            </a:r>
            <a:r>
              <a:rPr lang="es-ES" dirty="0"/>
              <a:t> clone https://</a:t>
            </a:r>
            <a:r>
              <a:rPr lang="es-ES" dirty="0" err="1"/>
              <a:t>github.com</a:t>
            </a:r>
            <a:r>
              <a:rPr lang="es-ES" dirty="0"/>
              <a:t>/byt3bl33d3r/</a:t>
            </a:r>
            <a:r>
              <a:rPr lang="es-ES" dirty="0" err="1"/>
              <a:t>MITMf</a:t>
            </a:r>
            <a:endParaRPr lang="es-ES" dirty="0"/>
          </a:p>
          <a:p>
            <a:r>
              <a:rPr lang="es-ES" dirty="0"/>
              <a:t>cd </a:t>
            </a:r>
            <a:r>
              <a:rPr lang="es-ES" dirty="0" err="1"/>
              <a:t>MITMf</a:t>
            </a:r>
            <a:r>
              <a:rPr lang="es-ES" dirty="0"/>
              <a:t> &amp;&amp; </a:t>
            </a:r>
            <a:r>
              <a:rPr lang="es-ES" dirty="0" err="1"/>
              <a:t>git</a:t>
            </a:r>
            <a:r>
              <a:rPr lang="es-ES" dirty="0"/>
              <a:t> </a:t>
            </a:r>
            <a:r>
              <a:rPr lang="es-ES" dirty="0" err="1"/>
              <a:t>submodule</a:t>
            </a:r>
            <a:r>
              <a:rPr lang="es-ES" dirty="0"/>
              <a:t> </a:t>
            </a:r>
            <a:r>
              <a:rPr lang="es-ES" dirty="0" err="1"/>
              <a:t>init</a:t>
            </a:r>
            <a:r>
              <a:rPr lang="es-ES" dirty="0"/>
              <a:t> &amp;&amp; </a:t>
            </a:r>
            <a:r>
              <a:rPr lang="es-ES" dirty="0" err="1"/>
              <a:t>git</a:t>
            </a:r>
            <a:r>
              <a:rPr lang="es-ES" dirty="0"/>
              <a:t> </a:t>
            </a:r>
            <a:r>
              <a:rPr lang="es-ES" dirty="0" err="1"/>
              <a:t>submodule</a:t>
            </a:r>
            <a:r>
              <a:rPr lang="es-ES" dirty="0"/>
              <a:t> </a:t>
            </a:r>
            <a:r>
              <a:rPr lang="es-ES" dirty="0" err="1"/>
              <a:t>update</a:t>
            </a:r>
            <a:r>
              <a:rPr lang="es-ES" dirty="0"/>
              <a:t> –</a:t>
            </a:r>
            <a:r>
              <a:rPr lang="es-ES" dirty="0" err="1"/>
              <a:t>recursive</a:t>
            </a:r>
            <a:endParaRPr lang="es-ES" dirty="0"/>
          </a:p>
          <a:p>
            <a:r>
              <a:rPr lang="es-ES" dirty="0" err="1"/>
              <a:t>pip</a:t>
            </a:r>
            <a:r>
              <a:rPr lang="es-ES" dirty="0"/>
              <a:t> </a:t>
            </a:r>
            <a:r>
              <a:rPr lang="es-ES" dirty="0" err="1"/>
              <a:t>install</a:t>
            </a:r>
            <a:r>
              <a:rPr lang="es-ES" dirty="0"/>
              <a:t> -r </a:t>
            </a:r>
            <a:r>
              <a:rPr lang="es-ES" dirty="0" err="1"/>
              <a:t>requirements.txt</a:t>
            </a:r>
            <a:endParaRPr lang="es-ES" dirty="0"/>
          </a:p>
          <a:p>
            <a:r>
              <a:rPr lang="es-ES" dirty="0"/>
              <a:t>Mas </a:t>
            </a:r>
            <a:r>
              <a:rPr lang="es-ES" dirty="0" err="1"/>
              <a:t>info</a:t>
            </a:r>
            <a:r>
              <a:rPr lang="es-ES" dirty="0"/>
              <a:t>: https://</a:t>
            </a:r>
            <a:r>
              <a:rPr lang="es-ES" dirty="0" err="1"/>
              <a:t>github.com</a:t>
            </a:r>
            <a:r>
              <a:rPr lang="es-ES" dirty="0"/>
              <a:t>/byt3bl33d3r/</a:t>
            </a:r>
            <a:r>
              <a:rPr lang="es-ES" dirty="0" err="1"/>
              <a:t>MITMf</a:t>
            </a:r>
            <a:r>
              <a:rPr lang="es-ES" dirty="0"/>
              <a:t>/wiki/</a:t>
            </a:r>
            <a:r>
              <a:rPr lang="es-ES" dirty="0" err="1"/>
              <a:t>Installation</a:t>
            </a:r>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19</a:t>
            </a:fld>
            <a:endParaRPr lang="es-ES"/>
          </a:p>
        </p:txBody>
      </p:sp>
    </p:spTree>
    <p:extLst>
      <p:ext uri="{BB962C8B-B14F-4D97-AF65-F5344CB8AC3E}">
        <p14:creationId xmlns:p14="http://schemas.microsoft.com/office/powerpoint/2010/main" val="33875328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20</a:t>
            </a:fld>
            <a:endParaRPr lang="es-ES"/>
          </a:p>
        </p:txBody>
      </p:sp>
    </p:spTree>
    <p:extLst>
      <p:ext uri="{BB962C8B-B14F-4D97-AF65-F5344CB8AC3E}">
        <p14:creationId xmlns:p14="http://schemas.microsoft.com/office/powerpoint/2010/main" val="29891182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21</a:t>
            </a:fld>
            <a:endParaRPr lang="es-ES"/>
          </a:p>
        </p:txBody>
      </p:sp>
    </p:spTree>
    <p:extLst>
      <p:ext uri="{BB962C8B-B14F-4D97-AF65-F5344CB8AC3E}">
        <p14:creationId xmlns:p14="http://schemas.microsoft.com/office/powerpoint/2010/main" val="12015182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22</a:t>
            </a:fld>
            <a:endParaRPr lang="es-ES"/>
          </a:p>
        </p:txBody>
      </p:sp>
    </p:spTree>
    <p:extLst>
      <p:ext uri="{BB962C8B-B14F-4D97-AF65-F5344CB8AC3E}">
        <p14:creationId xmlns:p14="http://schemas.microsoft.com/office/powerpoint/2010/main" val="38553167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23</a:t>
            </a:fld>
            <a:endParaRPr lang="es-ES"/>
          </a:p>
        </p:txBody>
      </p:sp>
    </p:spTree>
    <p:extLst>
      <p:ext uri="{BB962C8B-B14F-4D97-AF65-F5344CB8AC3E}">
        <p14:creationId xmlns:p14="http://schemas.microsoft.com/office/powerpoint/2010/main" val="1499296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24</a:t>
            </a:fld>
            <a:endParaRPr lang="es-ES"/>
          </a:p>
        </p:txBody>
      </p:sp>
    </p:spTree>
    <p:extLst>
      <p:ext uri="{BB962C8B-B14F-4D97-AF65-F5344CB8AC3E}">
        <p14:creationId xmlns:p14="http://schemas.microsoft.com/office/powerpoint/2010/main" val="38062735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25</a:t>
            </a:fld>
            <a:endParaRPr lang="es-ES"/>
          </a:p>
        </p:txBody>
      </p:sp>
    </p:spTree>
    <p:extLst>
      <p:ext uri="{BB962C8B-B14F-4D97-AF65-F5344CB8AC3E}">
        <p14:creationId xmlns:p14="http://schemas.microsoft.com/office/powerpoint/2010/main" val="3242783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9</a:t>
            </a:fld>
            <a:endParaRPr lang="es-ES"/>
          </a:p>
        </p:txBody>
      </p:sp>
    </p:spTree>
    <p:extLst>
      <p:ext uri="{BB962C8B-B14F-4D97-AF65-F5344CB8AC3E}">
        <p14:creationId xmlns:p14="http://schemas.microsoft.com/office/powerpoint/2010/main" val="3220694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10</a:t>
            </a:fld>
            <a:endParaRPr lang="es-ES"/>
          </a:p>
        </p:txBody>
      </p:sp>
    </p:spTree>
    <p:extLst>
      <p:ext uri="{BB962C8B-B14F-4D97-AF65-F5344CB8AC3E}">
        <p14:creationId xmlns:p14="http://schemas.microsoft.com/office/powerpoint/2010/main" val="27794838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11</a:t>
            </a:fld>
            <a:endParaRPr lang="es-ES"/>
          </a:p>
        </p:txBody>
      </p:sp>
    </p:spTree>
    <p:extLst>
      <p:ext uri="{BB962C8B-B14F-4D97-AF65-F5344CB8AC3E}">
        <p14:creationId xmlns:p14="http://schemas.microsoft.com/office/powerpoint/2010/main" val="376682752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12</a:t>
            </a:fld>
            <a:endParaRPr lang="es-ES"/>
          </a:p>
        </p:txBody>
      </p:sp>
    </p:spTree>
    <p:extLst>
      <p:ext uri="{BB962C8B-B14F-4D97-AF65-F5344CB8AC3E}">
        <p14:creationId xmlns:p14="http://schemas.microsoft.com/office/powerpoint/2010/main" val="3687924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13</a:t>
            </a:fld>
            <a:endParaRPr lang="es-ES"/>
          </a:p>
        </p:txBody>
      </p:sp>
    </p:spTree>
    <p:extLst>
      <p:ext uri="{BB962C8B-B14F-4D97-AF65-F5344CB8AC3E}">
        <p14:creationId xmlns:p14="http://schemas.microsoft.com/office/powerpoint/2010/main" val="1094987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14</a:t>
            </a:fld>
            <a:endParaRPr lang="es-ES"/>
          </a:p>
        </p:txBody>
      </p:sp>
    </p:spTree>
    <p:extLst>
      <p:ext uri="{BB962C8B-B14F-4D97-AF65-F5344CB8AC3E}">
        <p14:creationId xmlns:p14="http://schemas.microsoft.com/office/powerpoint/2010/main" val="164988873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15</a:t>
            </a:fld>
            <a:endParaRPr lang="es-ES"/>
          </a:p>
        </p:txBody>
      </p:sp>
    </p:spTree>
    <p:extLst>
      <p:ext uri="{BB962C8B-B14F-4D97-AF65-F5344CB8AC3E}">
        <p14:creationId xmlns:p14="http://schemas.microsoft.com/office/powerpoint/2010/main" val="2508370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ción de imagen de diapositiva 1"/>
          <p:cNvSpPr>
            <a:spLocks noGrp="1" noRot="1" noChangeAspect="1"/>
          </p:cNvSpPr>
          <p:nvPr>
            <p:ph type="sldImg"/>
          </p:nvPr>
        </p:nvSpPr>
        <p:spPr/>
      </p:sp>
      <p:sp>
        <p:nvSpPr>
          <p:cNvPr id="3" name="Marcador de posición de notas 2"/>
          <p:cNvSpPr>
            <a:spLocks noGrp="1"/>
          </p:cNvSpPr>
          <p:nvPr>
            <p:ph type="body" idx="1"/>
          </p:nvPr>
        </p:nvSpPr>
        <p:spPr/>
        <p:txBody>
          <a:bodyPr/>
          <a:lstStyle/>
          <a:p>
            <a:endParaRPr lang="es-ES" dirty="0"/>
          </a:p>
        </p:txBody>
      </p:sp>
      <p:sp>
        <p:nvSpPr>
          <p:cNvPr id="4" name="Marcador de posición de número de diapositiva 3"/>
          <p:cNvSpPr>
            <a:spLocks noGrp="1"/>
          </p:cNvSpPr>
          <p:nvPr>
            <p:ph type="sldNum" sz="quarter" idx="10"/>
          </p:nvPr>
        </p:nvSpPr>
        <p:spPr/>
        <p:txBody>
          <a:bodyPr/>
          <a:lstStyle/>
          <a:p>
            <a:pPr>
              <a:defRPr/>
            </a:pPr>
            <a:fld id="{87AC20F3-E81B-4868-8224-25137E267DC5}" type="slidenum">
              <a:rPr lang="es-ES" smtClean="0"/>
              <a:pPr>
                <a:defRPr/>
              </a:pPr>
              <a:t>16</a:t>
            </a:fld>
            <a:endParaRPr lang="es-ES"/>
          </a:p>
        </p:txBody>
      </p:sp>
    </p:spTree>
    <p:extLst>
      <p:ext uri="{BB962C8B-B14F-4D97-AF65-F5344CB8AC3E}">
        <p14:creationId xmlns:p14="http://schemas.microsoft.com/office/powerpoint/2010/main" val="245032094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2.tiff"/><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2.tiff"/><Relationship Id="rId5" Type="http://schemas.openxmlformats.org/officeDocument/2006/relationships/image" Target="../media/image5.png"/><Relationship Id="rId4" Type="http://schemas.openxmlformats.org/officeDocument/2006/relationships/image" Target="../media/image4.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2">
    <p:spTree>
      <p:nvGrpSpPr>
        <p:cNvPr id="1" name=""/>
        <p:cNvGrpSpPr/>
        <p:nvPr/>
      </p:nvGrpSpPr>
      <p:grpSpPr>
        <a:xfrm>
          <a:off x="0" y="0"/>
          <a:ext cx="0" cy="0"/>
          <a:chOff x="0" y="0"/>
          <a:chExt cx="0" cy="0"/>
        </a:xfrm>
      </p:grpSpPr>
      <p:pic>
        <p:nvPicPr>
          <p:cNvPr id="12" name="Imagen 11"/>
          <p:cNvPicPr>
            <a:picLocks noChangeAspect="1"/>
          </p:cNvPicPr>
          <p:nvPr userDrawn="1"/>
        </p:nvPicPr>
        <p:blipFill rotWithShape="1">
          <a:blip r:embed="rId2"/>
          <a:srcRect l="7077" t="35215"/>
          <a:stretch/>
        </p:blipFill>
        <p:spPr>
          <a:xfrm>
            <a:off x="0" y="4435214"/>
            <a:ext cx="2140744" cy="2245008"/>
          </a:xfrm>
          <a:prstGeom prst="rect">
            <a:avLst/>
          </a:prstGeom>
        </p:spPr>
      </p:pic>
      <p:pic>
        <p:nvPicPr>
          <p:cNvPr id="16" name="Picture 3"/>
          <p:cNvPicPr>
            <a:picLocks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2141032" y="2118361"/>
            <a:ext cx="53503" cy="4739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54" name="Rectangle 18"/>
          <p:cNvSpPr>
            <a:spLocks noGrp="1" noChangeArrowheads="1"/>
          </p:cNvSpPr>
          <p:nvPr>
            <p:ph type="subTitle" idx="1"/>
          </p:nvPr>
        </p:nvSpPr>
        <p:spPr>
          <a:xfrm>
            <a:off x="2644048" y="4364863"/>
            <a:ext cx="5808836" cy="1998921"/>
          </a:xfrm>
        </p:spPr>
        <p:txBody>
          <a:bodyPr/>
          <a:lstStyle>
            <a:lvl1pPr marL="0" indent="0">
              <a:spcBef>
                <a:spcPts val="300"/>
              </a:spcBef>
              <a:buClr>
                <a:schemeClr val="bg1">
                  <a:lumMod val="50000"/>
                </a:schemeClr>
              </a:buClr>
              <a:buSzPct val="90000"/>
              <a:buFont typeface="+mj-lt"/>
              <a:buNone/>
              <a:defRPr sz="2400" b="1" baseline="0">
                <a:solidFill>
                  <a:schemeClr val="tx1">
                    <a:lumMod val="75000"/>
                    <a:lumOff val="25000"/>
                  </a:schemeClr>
                </a:solidFill>
              </a:defRPr>
            </a:lvl1pPr>
          </a:lstStyle>
          <a:p>
            <a:endParaRPr lang="es-ES" dirty="0"/>
          </a:p>
        </p:txBody>
      </p:sp>
      <p:sp>
        <p:nvSpPr>
          <p:cNvPr id="39953" name="Rectangle 17"/>
          <p:cNvSpPr>
            <a:spLocks noGrp="1" noChangeArrowheads="1"/>
          </p:cNvSpPr>
          <p:nvPr>
            <p:ph type="ctrTitle"/>
          </p:nvPr>
        </p:nvSpPr>
        <p:spPr>
          <a:xfrm>
            <a:off x="2644048" y="1994053"/>
            <a:ext cx="5808836" cy="1937635"/>
          </a:xfrm>
        </p:spPr>
        <p:txBody>
          <a:bodyPr/>
          <a:lstStyle>
            <a:lvl1pPr>
              <a:spcBef>
                <a:spcPts val="300"/>
              </a:spcBef>
              <a:defRPr sz="4000" b="1" baseline="0">
                <a:solidFill>
                  <a:schemeClr val="tx1"/>
                </a:solidFill>
              </a:defRPr>
            </a:lvl1pPr>
          </a:lstStyle>
          <a:p>
            <a:endParaRPr lang="es-ES" dirty="0"/>
          </a:p>
        </p:txBody>
      </p:sp>
      <p:pic>
        <p:nvPicPr>
          <p:cNvPr id="24" name="Picture 3"/>
          <p:cNvPicPr>
            <a:picLocks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 y="6678000"/>
            <a:ext cx="9143996" cy="1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992" y="2971264"/>
            <a:ext cx="1102761" cy="1102761"/>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18992" y="1557529"/>
            <a:ext cx="1102761" cy="1102761"/>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3"/>
          <p:cNvSpPr txBox="1">
            <a:spLocks noChangeArrowheads="1"/>
          </p:cNvSpPr>
          <p:nvPr userDrawn="1"/>
        </p:nvSpPr>
        <p:spPr bwMode="auto">
          <a:xfrm>
            <a:off x="5784219" y="5967740"/>
            <a:ext cx="3239492" cy="710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ts val="300"/>
              </a:spcBef>
              <a:spcAft>
                <a:spcPct val="0"/>
              </a:spcAft>
              <a:buClr>
                <a:schemeClr val="bg1">
                  <a:lumMod val="50000"/>
                </a:schemeClr>
              </a:buClr>
              <a:buSzPct val="90000"/>
              <a:buFont typeface="+mj-lt"/>
              <a:buNone/>
              <a:defRPr sz="3200" b="1" baseline="0">
                <a:solidFill>
                  <a:schemeClr val="tx1">
                    <a:lumMod val="75000"/>
                    <a:lumOff val="25000"/>
                  </a:schemeClr>
                </a:solidFill>
                <a:latin typeface="Calibri" pitchFamily="34" charset="0"/>
                <a:ea typeface="+mn-ea"/>
                <a:cs typeface="Calibri" pitchFamily="34" charset="0"/>
              </a:defRPr>
            </a:lvl1pPr>
            <a:lvl2pPr marL="633413" indent="-269875" algn="l" rtl="0" eaLnBrk="0" fontAlgn="base" hangingPunct="0">
              <a:spcBef>
                <a:spcPct val="20000"/>
              </a:spcBef>
              <a:spcAft>
                <a:spcPct val="0"/>
              </a:spcAft>
              <a:buClr>
                <a:schemeClr val="accent2"/>
              </a:buClr>
              <a:buSzPct val="70000"/>
              <a:buFont typeface="Wingdings" pitchFamily="2" charset="2"/>
              <a:buChar char="¨"/>
              <a:defRPr sz="2400">
                <a:solidFill>
                  <a:schemeClr val="tx1"/>
                </a:solidFill>
                <a:latin typeface="Calibri" pitchFamily="34" charset="0"/>
                <a:cs typeface="Calibri" pitchFamily="34" charset="0"/>
              </a:defRPr>
            </a:lvl2pPr>
            <a:lvl3pPr marL="892175" indent="-263525" algn="l" rtl="0" eaLnBrk="0" fontAlgn="base" hangingPunct="0">
              <a:spcBef>
                <a:spcPct val="20000"/>
              </a:spcBef>
              <a:spcAft>
                <a:spcPct val="0"/>
              </a:spcAft>
              <a:buClr>
                <a:schemeClr val="bg2"/>
              </a:buClr>
              <a:buSzPct val="85000"/>
              <a:buFont typeface="Wingdings" pitchFamily="2" charset="2"/>
              <a:buChar char="n"/>
              <a:defRPr sz="2000">
                <a:solidFill>
                  <a:schemeClr val="tx1"/>
                </a:solidFill>
                <a:latin typeface="Calibri" pitchFamily="34" charset="0"/>
                <a:cs typeface="Calibri" pitchFamily="34" charset="0"/>
              </a:defRPr>
            </a:lvl3pPr>
            <a:lvl4pPr marL="1171575" indent="-190500" algn="l" rtl="0" eaLnBrk="0" fontAlgn="base" hangingPunct="0">
              <a:spcBef>
                <a:spcPct val="20000"/>
              </a:spcBef>
              <a:spcAft>
                <a:spcPct val="0"/>
              </a:spcAft>
              <a:buClr>
                <a:schemeClr val="accent2"/>
              </a:buClr>
              <a:buSzPct val="70000"/>
              <a:buFont typeface="Wingdings" pitchFamily="2" charset="2"/>
              <a:buChar char="¨"/>
              <a:defRPr sz="1800">
                <a:solidFill>
                  <a:schemeClr val="tx1"/>
                </a:solidFill>
                <a:latin typeface="Calibri" pitchFamily="34" charset="0"/>
                <a:cs typeface="Calibri" pitchFamily="34" charset="0"/>
              </a:defRPr>
            </a:lvl4pPr>
            <a:lvl5pPr marL="1431925" indent="-176213" algn="l" rtl="0" eaLnBrk="0" fontAlgn="base" hangingPunct="0">
              <a:spcBef>
                <a:spcPct val="20000"/>
              </a:spcBef>
              <a:spcAft>
                <a:spcPct val="0"/>
              </a:spcAft>
              <a:buClr>
                <a:schemeClr val="bg2"/>
              </a:buClr>
              <a:buSzPct val="110000"/>
              <a:buFont typeface="Wingdings" pitchFamily="2" charset="2"/>
              <a:buChar char="§"/>
              <a:defRPr sz="1600">
                <a:solidFill>
                  <a:schemeClr val="tx1"/>
                </a:solidFill>
                <a:latin typeface="Calibri" pitchFamily="34" charset="0"/>
                <a:cs typeface="Calibri" pitchFamily="34" charset="0"/>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a:lstStyle>
          <a:p>
            <a:pPr algn="r" eaLnBrk="1" hangingPunct="1">
              <a:spcBef>
                <a:spcPct val="0"/>
              </a:spcBef>
            </a:pPr>
            <a:r>
              <a:rPr lang="es-ES" sz="2000" kern="0" dirty="0"/>
              <a:t>José Luis Martínez</a:t>
            </a:r>
          </a:p>
          <a:p>
            <a:pPr algn="r" eaLnBrk="1" hangingPunct="1">
              <a:spcBef>
                <a:spcPct val="0"/>
              </a:spcBef>
            </a:pPr>
            <a:r>
              <a:rPr lang="es-ES" sz="1100" kern="0" dirty="0"/>
              <a:t>Universidad de Castilla–La Mancha </a:t>
            </a:r>
          </a:p>
        </p:txBody>
      </p:sp>
      <p:pic>
        <p:nvPicPr>
          <p:cNvPr id="13" name="Picture 9" descr="http://www.uclm.es/cidi/descargas/logomarca/jpg/logouclm_1_color.jpg"/>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448346" y="141672"/>
            <a:ext cx="1176660" cy="980727"/>
          </a:xfrm>
          <a:prstGeom prst="rect">
            <a:avLst/>
          </a:prstGeom>
          <a:ln>
            <a:noFill/>
          </a:ln>
          <a:effectLst>
            <a:outerShdw blurRad="292100" dist="635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Imagen 1">
            <a:extLst>
              <a:ext uri="{FF2B5EF4-FFF2-40B4-BE49-F238E27FC236}">
                <a16:creationId xmlns:a16="http://schemas.microsoft.com/office/drawing/2014/main" xmlns="" id="{06BA34B4-D5CB-AE45-8A6F-10A1D22C9745}"/>
              </a:ext>
            </a:extLst>
          </p:cNvPr>
          <p:cNvPicPr>
            <a:picLocks noChangeAspect="1"/>
          </p:cNvPicPr>
          <p:nvPr userDrawn="1"/>
        </p:nvPicPr>
        <p:blipFill>
          <a:blip r:embed="rId7"/>
          <a:stretch>
            <a:fillRect/>
          </a:stretch>
        </p:blipFill>
        <p:spPr>
          <a:xfrm>
            <a:off x="6546413" y="293571"/>
            <a:ext cx="2149241" cy="477609"/>
          </a:xfrm>
          <a:prstGeom prst="rect">
            <a:avLst/>
          </a:prstGeom>
        </p:spPr>
      </p:pic>
    </p:spTree>
    <p:extLst>
      <p:ext uri="{BB962C8B-B14F-4D97-AF65-F5344CB8AC3E}">
        <p14:creationId xmlns:p14="http://schemas.microsoft.com/office/powerpoint/2010/main" val="2679391506"/>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Diapositiva de título 2">
    <p:spTree>
      <p:nvGrpSpPr>
        <p:cNvPr id="1" name=""/>
        <p:cNvGrpSpPr/>
        <p:nvPr/>
      </p:nvGrpSpPr>
      <p:grpSpPr>
        <a:xfrm>
          <a:off x="0" y="0"/>
          <a:ext cx="0" cy="0"/>
          <a:chOff x="0" y="0"/>
          <a:chExt cx="0" cy="0"/>
        </a:xfrm>
      </p:grpSpPr>
      <p:pic>
        <p:nvPicPr>
          <p:cNvPr id="16" name="Picture 3"/>
          <p:cNvPicPr>
            <a:picLocks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2141032" y="2118361"/>
            <a:ext cx="53503" cy="47396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9954" name="Rectangle 18"/>
          <p:cNvSpPr>
            <a:spLocks noGrp="1" noChangeArrowheads="1"/>
          </p:cNvSpPr>
          <p:nvPr>
            <p:ph type="subTitle" idx="1" hasCustomPrompt="1"/>
          </p:nvPr>
        </p:nvSpPr>
        <p:spPr>
          <a:xfrm>
            <a:off x="2644048" y="4364863"/>
            <a:ext cx="5808836" cy="1998921"/>
          </a:xfrm>
        </p:spPr>
        <p:txBody>
          <a:bodyPr/>
          <a:lstStyle>
            <a:lvl1pPr marL="0" indent="0">
              <a:spcBef>
                <a:spcPts val="300"/>
              </a:spcBef>
              <a:buClr>
                <a:schemeClr val="bg1">
                  <a:lumMod val="50000"/>
                </a:schemeClr>
              </a:buClr>
              <a:buSzPct val="90000"/>
              <a:buFont typeface="+mj-lt"/>
              <a:buNone/>
              <a:defRPr sz="3200" b="1" baseline="0">
                <a:solidFill>
                  <a:schemeClr val="tx1">
                    <a:lumMod val="75000"/>
                    <a:lumOff val="25000"/>
                  </a:schemeClr>
                </a:solidFill>
              </a:defRPr>
            </a:lvl1pPr>
          </a:lstStyle>
          <a:p>
            <a:r>
              <a:rPr lang="es-ES" dirty="0"/>
              <a:t>Título de la unidad </a:t>
            </a:r>
            <a:br>
              <a:rPr lang="es-ES" dirty="0"/>
            </a:br>
            <a:r>
              <a:rPr lang="es-ES" dirty="0"/>
              <a:t>contenida en el PPT</a:t>
            </a:r>
          </a:p>
        </p:txBody>
      </p:sp>
      <p:pic>
        <p:nvPicPr>
          <p:cNvPr id="22" name="Picture 9" descr="http://www.uclm.es/cidi/descargas/logomarca/jpg/logouclm_1_color.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48346" y="3"/>
            <a:ext cx="1176660" cy="980727"/>
          </a:xfrm>
          <a:prstGeom prst="rect">
            <a:avLst/>
          </a:prstGeom>
          <a:ln>
            <a:noFill/>
          </a:ln>
          <a:effectLst>
            <a:outerShdw blurRad="292100" dist="635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22 Rectángulo"/>
          <p:cNvSpPr/>
          <p:nvPr userDrawn="1"/>
        </p:nvSpPr>
        <p:spPr>
          <a:xfrm>
            <a:off x="1586237" y="3"/>
            <a:ext cx="3233592" cy="980727"/>
          </a:xfrm>
          <a:prstGeom prst="rect">
            <a:avLst/>
          </a:prstGeom>
        </p:spPr>
        <p:txBody>
          <a:bodyPr wrap="square" lIns="179935" tIns="179935" rIns="179935" bIns="179935" anchor="ctr" anchorCtr="0">
            <a:noAutofit/>
          </a:bodyPr>
          <a:lstStyle/>
          <a:p>
            <a:pPr algn="l"/>
            <a:r>
              <a:rPr lang="es-ES" sz="1400" b="1" dirty="0"/>
              <a:t>Seguridad en Redes</a:t>
            </a:r>
          </a:p>
        </p:txBody>
      </p:sp>
      <p:sp>
        <p:nvSpPr>
          <p:cNvPr id="39953" name="Rectangle 17"/>
          <p:cNvSpPr>
            <a:spLocks noGrp="1" noChangeArrowheads="1"/>
          </p:cNvSpPr>
          <p:nvPr>
            <p:ph type="ctrTitle" hasCustomPrompt="1"/>
          </p:nvPr>
        </p:nvSpPr>
        <p:spPr>
          <a:xfrm>
            <a:off x="2644048" y="1994053"/>
            <a:ext cx="5808836" cy="1937635"/>
          </a:xfrm>
        </p:spPr>
        <p:txBody>
          <a:bodyPr/>
          <a:lstStyle>
            <a:lvl1pPr>
              <a:spcBef>
                <a:spcPts val="300"/>
              </a:spcBef>
              <a:defRPr sz="4000" b="1" baseline="0">
                <a:solidFill>
                  <a:schemeClr val="tx1"/>
                </a:solidFill>
              </a:defRPr>
            </a:lvl1pPr>
          </a:lstStyle>
          <a:p>
            <a:r>
              <a:rPr lang="es-ES" dirty="0"/>
              <a:t>Título del módulo</a:t>
            </a:r>
          </a:p>
        </p:txBody>
      </p:sp>
      <p:pic>
        <p:nvPicPr>
          <p:cNvPr id="24" name="Picture 3"/>
          <p:cNvPicPr>
            <a:picLocks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4" y="6678000"/>
            <a:ext cx="9143996" cy="1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2" descr="C:\Users\rcasado\Documents\UCLM\Docencia\Curso 11-12\ESIE\secretaria\colaboradores\logotipos\logo esii.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9656" y="4338777"/>
            <a:ext cx="1314040" cy="131404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 descr="C:\Users\rcasado\Documents\UCLM\Docencia\Curso 11-12\ESIE\secretaria\colaboradores\logotipos\logo dsi.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9656" y="2410991"/>
            <a:ext cx="1314040" cy="1314040"/>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3"/>
          <p:cNvSpPr txBox="1">
            <a:spLocks noChangeArrowheads="1"/>
          </p:cNvSpPr>
          <p:nvPr userDrawn="1"/>
        </p:nvSpPr>
        <p:spPr bwMode="auto">
          <a:xfrm>
            <a:off x="5784219" y="5967740"/>
            <a:ext cx="3239492" cy="7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ts val="300"/>
              </a:spcBef>
              <a:spcAft>
                <a:spcPct val="0"/>
              </a:spcAft>
              <a:buClr>
                <a:schemeClr val="bg1">
                  <a:lumMod val="50000"/>
                </a:schemeClr>
              </a:buClr>
              <a:buSzPct val="90000"/>
              <a:buFont typeface="+mj-lt"/>
              <a:buNone/>
              <a:defRPr sz="3200" b="1" baseline="0">
                <a:solidFill>
                  <a:schemeClr val="tx1">
                    <a:lumMod val="75000"/>
                    <a:lumOff val="25000"/>
                  </a:schemeClr>
                </a:solidFill>
                <a:latin typeface="Calibri" pitchFamily="34" charset="0"/>
                <a:ea typeface="+mn-ea"/>
                <a:cs typeface="Calibri" pitchFamily="34" charset="0"/>
              </a:defRPr>
            </a:lvl1pPr>
            <a:lvl2pPr marL="633413" indent="-269875" algn="l" rtl="0" eaLnBrk="0" fontAlgn="base" hangingPunct="0">
              <a:spcBef>
                <a:spcPct val="20000"/>
              </a:spcBef>
              <a:spcAft>
                <a:spcPct val="0"/>
              </a:spcAft>
              <a:buClr>
                <a:schemeClr val="accent2"/>
              </a:buClr>
              <a:buSzPct val="70000"/>
              <a:buFont typeface="Wingdings" pitchFamily="2" charset="2"/>
              <a:buChar char="¨"/>
              <a:defRPr sz="2400">
                <a:solidFill>
                  <a:schemeClr val="tx1"/>
                </a:solidFill>
                <a:latin typeface="Calibri" pitchFamily="34" charset="0"/>
                <a:cs typeface="Calibri" pitchFamily="34" charset="0"/>
              </a:defRPr>
            </a:lvl2pPr>
            <a:lvl3pPr marL="892175" indent="-263525" algn="l" rtl="0" eaLnBrk="0" fontAlgn="base" hangingPunct="0">
              <a:spcBef>
                <a:spcPct val="20000"/>
              </a:spcBef>
              <a:spcAft>
                <a:spcPct val="0"/>
              </a:spcAft>
              <a:buClr>
                <a:schemeClr val="bg2"/>
              </a:buClr>
              <a:buSzPct val="85000"/>
              <a:buFont typeface="Wingdings" pitchFamily="2" charset="2"/>
              <a:buChar char="n"/>
              <a:defRPr sz="2000">
                <a:solidFill>
                  <a:schemeClr val="tx1"/>
                </a:solidFill>
                <a:latin typeface="Calibri" pitchFamily="34" charset="0"/>
                <a:cs typeface="Calibri" pitchFamily="34" charset="0"/>
              </a:defRPr>
            </a:lvl3pPr>
            <a:lvl4pPr marL="1171575" indent="-190500" algn="l" rtl="0" eaLnBrk="0" fontAlgn="base" hangingPunct="0">
              <a:spcBef>
                <a:spcPct val="20000"/>
              </a:spcBef>
              <a:spcAft>
                <a:spcPct val="0"/>
              </a:spcAft>
              <a:buClr>
                <a:schemeClr val="accent2"/>
              </a:buClr>
              <a:buSzPct val="70000"/>
              <a:buFont typeface="Wingdings" pitchFamily="2" charset="2"/>
              <a:buChar char="¨"/>
              <a:defRPr sz="1800">
                <a:solidFill>
                  <a:schemeClr val="tx1"/>
                </a:solidFill>
                <a:latin typeface="Calibri" pitchFamily="34" charset="0"/>
                <a:cs typeface="Calibri" pitchFamily="34" charset="0"/>
              </a:defRPr>
            </a:lvl4pPr>
            <a:lvl5pPr marL="1431925" indent="-176213" algn="l" rtl="0" eaLnBrk="0" fontAlgn="base" hangingPunct="0">
              <a:spcBef>
                <a:spcPct val="20000"/>
              </a:spcBef>
              <a:spcAft>
                <a:spcPct val="0"/>
              </a:spcAft>
              <a:buClr>
                <a:schemeClr val="bg2"/>
              </a:buClr>
              <a:buSzPct val="110000"/>
              <a:buFont typeface="Wingdings" pitchFamily="2" charset="2"/>
              <a:buChar char="§"/>
              <a:defRPr sz="1600">
                <a:solidFill>
                  <a:schemeClr val="tx1"/>
                </a:solidFill>
                <a:latin typeface="Calibri" pitchFamily="34" charset="0"/>
                <a:cs typeface="Calibri" pitchFamily="34" charset="0"/>
              </a:defRPr>
            </a:lvl5pPr>
            <a:lvl6pPr marL="2514600" indent="-228600" algn="l" rtl="0" fontAlgn="base">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a:solidFill>
                  <a:schemeClr val="tx1"/>
                </a:solidFill>
                <a:latin typeface="+mn-lt"/>
              </a:defRPr>
            </a:lvl9pPr>
          </a:lstStyle>
          <a:p>
            <a:pPr algn="r" eaLnBrk="1" hangingPunct="1">
              <a:spcBef>
                <a:spcPct val="0"/>
              </a:spcBef>
            </a:pPr>
            <a:r>
              <a:rPr lang="es-ES" sz="2400" kern="0" dirty="0"/>
              <a:t>Enrique Arias</a:t>
            </a:r>
          </a:p>
          <a:p>
            <a:pPr algn="r" eaLnBrk="1" hangingPunct="1">
              <a:spcBef>
                <a:spcPct val="0"/>
              </a:spcBef>
            </a:pPr>
            <a:r>
              <a:rPr lang="es-ES" sz="1200" kern="0" dirty="0"/>
              <a:t>Universidad de Castilla–La Mancha </a:t>
            </a:r>
          </a:p>
        </p:txBody>
      </p:sp>
      <p:pic>
        <p:nvPicPr>
          <p:cNvPr id="2" name="Imagen 1">
            <a:extLst>
              <a:ext uri="{FF2B5EF4-FFF2-40B4-BE49-F238E27FC236}">
                <a16:creationId xmlns:a16="http://schemas.microsoft.com/office/drawing/2014/main" xmlns="" id="{002B86A4-E867-5548-9CB8-E5AFB35F5B71}"/>
              </a:ext>
            </a:extLst>
          </p:cNvPr>
          <p:cNvPicPr>
            <a:picLocks noChangeAspect="1"/>
          </p:cNvPicPr>
          <p:nvPr userDrawn="1"/>
        </p:nvPicPr>
        <p:blipFill>
          <a:blip r:embed="rId6"/>
          <a:stretch>
            <a:fillRect/>
          </a:stretch>
        </p:blipFill>
        <p:spPr>
          <a:xfrm>
            <a:off x="7209754" y="229021"/>
            <a:ext cx="1485900" cy="330200"/>
          </a:xfrm>
          <a:prstGeom prst="rect">
            <a:avLst/>
          </a:prstGeom>
        </p:spPr>
      </p:pic>
    </p:spTree>
    <p:extLst>
      <p:ext uri="{BB962C8B-B14F-4D97-AF65-F5344CB8AC3E}">
        <p14:creationId xmlns:p14="http://schemas.microsoft.com/office/powerpoint/2010/main" val="113486832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457198" y="38637"/>
            <a:ext cx="8229600" cy="1158763"/>
          </a:xfrm>
        </p:spPr>
        <p:txBody>
          <a:bodyPr/>
          <a:lstStyle>
            <a:lvl1pPr>
              <a:defRPr baseline="0">
                <a:latin typeface="Calibri" pitchFamily="34" charset="0"/>
                <a:cs typeface="Calibri" pitchFamily="34" charset="0"/>
              </a:defRPr>
            </a:lvl1pPr>
          </a:lstStyle>
          <a:p>
            <a:r>
              <a:rPr lang="es-ES" dirty="0"/>
              <a:t>Título de sección</a:t>
            </a:r>
          </a:p>
        </p:txBody>
      </p:sp>
      <p:sp>
        <p:nvSpPr>
          <p:cNvPr id="4" name="3 Marcador de contenido"/>
          <p:cNvSpPr>
            <a:spLocks noGrp="1"/>
          </p:cNvSpPr>
          <p:nvPr>
            <p:ph sz="quarter" idx="10"/>
          </p:nvPr>
        </p:nvSpPr>
        <p:spPr>
          <a:xfrm>
            <a:off x="457200" y="1223158"/>
            <a:ext cx="8229600" cy="5164920"/>
          </a:xfrm>
        </p:spPr>
        <p:txBody>
          <a:bodyPr/>
          <a:lstStyle/>
          <a:p>
            <a:pPr lvl="0"/>
            <a:r>
              <a:rPr lang="es-ES" dirty="0"/>
              <a:t>Haga clic para modificar el estilo de texto del patrón</a:t>
            </a:r>
          </a:p>
          <a:p>
            <a:pPr lvl="1"/>
            <a:r>
              <a:rPr lang="es-ES" dirty="0"/>
              <a:t>Segundo nivel</a:t>
            </a:r>
          </a:p>
          <a:p>
            <a:pPr lvl="2"/>
            <a:r>
              <a:rPr lang="es-ES" dirty="0"/>
              <a:t>Tercer nivel</a:t>
            </a:r>
          </a:p>
          <a:p>
            <a:pPr lvl="3"/>
            <a:r>
              <a:rPr lang="es-ES" dirty="0"/>
              <a:t>Cuarto nivel</a:t>
            </a:r>
          </a:p>
          <a:p>
            <a:pPr lvl="4"/>
            <a:r>
              <a:rPr lang="es-ES" dirty="0"/>
              <a:t>Quinto nivel</a:t>
            </a:r>
          </a:p>
        </p:txBody>
      </p:sp>
    </p:spTree>
    <p:extLst>
      <p:ext uri="{BB962C8B-B14F-4D97-AF65-F5344CB8AC3E}">
        <p14:creationId xmlns:p14="http://schemas.microsoft.com/office/powerpoint/2010/main" val="398416968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ítulo y objetos">
    <p:spTree>
      <p:nvGrpSpPr>
        <p:cNvPr id="1" name=""/>
        <p:cNvGrpSpPr/>
        <p:nvPr/>
      </p:nvGrpSpPr>
      <p:grpSpPr>
        <a:xfrm>
          <a:off x="0" y="0"/>
          <a:ext cx="0" cy="0"/>
          <a:chOff x="0" y="0"/>
          <a:chExt cx="0" cy="0"/>
        </a:xfrm>
      </p:grpSpPr>
      <p:sp>
        <p:nvSpPr>
          <p:cNvPr id="2" name="1 Título"/>
          <p:cNvSpPr>
            <a:spLocks noGrp="1"/>
          </p:cNvSpPr>
          <p:nvPr>
            <p:ph type="title" hasCustomPrompt="1"/>
          </p:nvPr>
        </p:nvSpPr>
        <p:spPr>
          <a:xfrm>
            <a:off x="457198" y="0"/>
            <a:ext cx="8229600" cy="754655"/>
          </a:xfrm>
        </p:spPr>
        <p:txBody>
          <a:bodyPr/>
          <a:lstStyle>
            <a:lvl1pPr>
              <a:defRPr baseline="0">
                <a:latin typeface="Calibri" pitchFamily="34" charset="0"/>
                <a:cs typeface="Calibri" pitchFamily="34" charset="0"/>
              </a:defRPr>
            </a:lvl1pPr>
          </a:lstStyle>
          <a:p>
            <a:r>
              <a:rPr lang="es-ES" dirty="0"/>
              <a:t>Título de sección</a:t>
            </a:r>
          </a:p>
        </p:txBody>
      </p:sp>
      <p:sp>
        <p:nvSpPr>
          <p:cNvPr id="4" name="3 Marcador de contenido"/>
          <p:cNvSpPr>
            <a:spLocks noGrp="1"/>
          </p:cNvSpPr>
          <p:nvPr>
            <p:ph sz="quarter" idx="10"/>
          </p:nvPr>
        </p:nvSpPr>
        <p:spPr>
          <a:xfrm>
            <a:off x="457200" y="1388125"/>
            <a:ext cx="8229600" cy="4935558"/>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6" name="Marcador de texto 5"/>
          <p:cNvSpPr>
            <a:spLocks noGrp="1"/>
          </p:cNvSpPr>
          <p:nvPr>
            <p:ph type="body" sz="quarter" idx="11" hasCustomPrompt="1"/>
          </p:nvPr>
        </p:nvSpPr>
        <p:spPr>
          <a:xfrm>
            <a:off x="457198" y="600075"/>
            <a:ext cx="8229602" cy="571500"/>
          </a:xfrm>
        </p:spPr>
        <p:txBody>
          <a:bodyPr/>
          <a:lstStyle>
            <a:lvl1pPr marL="0" indent="0">
              <a:buNone/>
              <a:defRPr sz="3200" b="1"/>
            </a:lvl1pPr>
          </a:lstStyle>
          <a:p>
            <a:pPr lvl="0"/>
            <a:r>
              <a:rPr lang="es-ES" dirty="0"/>
              <a:t>Título de sub-sección</a:t>
            </a:r>
          </a:p>
        </p:txBody>
      </p:sp>
    </p:spTree>
    <p:extLst>
      <p:ext uri="{BB962C8B-B14F-4D97-AF65-F5344CB8AC3E}">
        <p14:creationId xmlns:p14="http://schemas.microsoft.com/office/powerpoint/2010/main" val="286375510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texto y objetos">
    <p:spTree>
      <p:nvGrpSpPr>
        <p:cNvPr id="1" name=""/>
        <p:cNvGrpSpPr/>
        <p:nvPr/>
      </p:nvGrpSpPr>
      <p:grpSpPr>
        <a:xfrm>
          <a:off x="0" y="0"/>
          <a:ext cx="0" cy="0"/>
          <a:chOff x="0" y="0"/>
          <a:chExt cx="0" cy="0"/>
        </a:xfrm>
      </p:grpSpPr>
      <p:sp>
        <p:nvSpPr>
          <p:cNvPr id="3" name="2 Marcador de texto"/>
          <p:cNvSpPr>
            <a:spLocks noGrp="1"/>
          </p:cNvSpPr>
          <p:nvPr>
            <p:ph type="body" sz="half" idx="1"/>
          </p:nvPr>
        </p:nvSpPr>
        <p:spPr>
          <a:xfrm>
            <a:off x="457200" y="1388125"/>
            <a:ext cx="4038600" cy="493555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4" name="3 Marcador de contenido"/>
          <p:cNvSpPr>
            <a:spLocks noGrp="1"/>
          </p:cNvSpPr>
          <p:nvPr>
            <p:ph sz="half" idx="2"/>
          </p:nvPr>
        </p:nvSpPr>
        <p:spPr>
          <a:xfrm>
            <a:off x="4648200" y="1388125"/>
            <a:ext cx="4038600" cy="4935557"/>
          </a:xfr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endParaRPr lang="es-ES" dirty="0"/>
          </a:p>
        </p:txBody>
      </p:sp>
      <p:sp>
        <p:nvSpPr>
          <p:cNvPr id="5" name="4 Título"/>
          <p:cNvSpPr>
            <a:spLocks noGrp="1"/>
          </p:cNvSpPr>
          <p:nvPr>
            <p:ph type="title" hasCustomPrompt="1"/>
          </p:nvPr>
        </p:nvSpPr>
        <p:spPr/>
        <p:txBody>
          <a:bodyPr/>
          <a:lstStyle>
            <a:lvl1pPr>
              <a:defRPr baseline="0"/>
            </a:lvl1pPr>
          </a:lstStyle>
          <a:p>
            <a:r>
              <a:rPr lang="es-ES" dirty="0"/>
              <a:t>Título de sección</a:t>
            </a:r>
          </a:p>
        </p:txBody>
      </p:sp>
    </p:spTree>
    <p:extLst>
      <p:ext uri="{BB962C8B-B14F-4D97-AF65-F5344CB8AC3E}">
        <p14:creationId xmlns:p14="http://schemas.microsoft.com/office/powerpoint/2010/main" val="559970246"/>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hasCustomPrompt="1"/>
          </p:nvPr>
        </p:nvSpPr>
        <p:spPr/>
        <p:txBody>
          <a:bodyPr/>
          <a:lstStyle>
            <a:lvl1pPr>
              <a:defRPr/>
            </a:lvl1pPr>
          </a:lstStyle>
          <a:p>
            <a:r>
              <a:rPr lang="es-ES" dirty="0"/>
              <a:t>Título de sección</a:t>
            </a:r>
          </a:p>
        </p:txBody>
      </p:sp>
    </p:spTree>
    <p:extLst>
      <p:ext uri="{BB962C8B-B14F-4D97-AF65-F5344CB8AC3E}">
        <p14:creationId xmlns:p14="http://schemas.microsoft.com/office/powerpoint/2010/main" val="312430299"/>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extLst>
      <p:ext uri="{BB962C8B-B14F-4D97-AF65-F5344CB8AC3E}">
        <p14:creationId xmlns:p14="http://schemas.microsoft.com/office/powerpoint/2010/main" val="180775801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a:t>Haga clic para modificar el estilo de título del patrón</a:t>
            </a:r>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a:t>Haga clic para modificar el estilo de texto del patrón</a:t>
            </a:r>
          </a:p>
          <a:p>
            <a:pPr lvl="1"/>
            <a:r>
              <a:rPr lang="es-ES"/>
              <a:t>Segundo nivel</a:t>
            </a:r>
          </a:p>
          <a:p>
            <a:pPr lvl="2"/>
            <a:r>
              <a:rPr lang="es-ES"/>
              <a:t>Tercer nivel</a:t>
            </a:r>
          </a:p>
          <a:p>
            <a:pPr lvl="3"/>
            <a:r>
              <a:rPr lang="es-ES"/>
              <a:t>Cuarto nivel</a:t>
            </a:r>
          </a:p>
          <a:p>
            <a:pPr lvl="4"/>
            <a:r>
              <a:rPr lang="es-ES"/>
              <a:t>Quinto nivel</a:t>
            </a:r>
          </a:p>
        </p:txBody>
      </p:sp>
    </p:spTree>
    <p:extLst>
      <p:ext uri="{BB962C8B-B14F-4D97-AF65-F5344CB8AC3E}">
        <p14:creationId xmlns:p14="http://schemas.microsoft.com/office/powerpoint/2010/main" val="2049053863"/>
      </p:ext>
    </p:extLst>
  </p:cSld>
  <p:clrMapOvr>
    <a:masterClrMapping/>
  </p:clrMapOvr>
  <p:transition spd="slow">
    <p:pull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tiff"/><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 name="Picture 3"/>
          <p:cNvPicPr>
            <a:picLocks noChangeArrowheads="1"/>
          </p:cNvPicPr>
          <p:nvPr userDrawn="1"/>
        </p:nvPicPr>
        <p:blipFill>
          <a:blip r:embed="rId10" cstate="print">
            <a:extLst>
              <a:ext uri="{28A0092B-C50C-407E-A947-70E740481C1C}">
                <a14:useLocalDpi xmlns:a14="http://schemas.microsoft.com/office/drawing/2010/main" val="0"/>
              </a:ext>
            </a:extLst>
          </a:blip>
          <a:srcRect/>
          <a:stretch>
            <a:fillRect/>
          </a:stretch>
        </p:blipFill>
        <p:spPr bwMode="auto">
          <a:xfrm>
            <a:off x="4" y="6497998"/>
            <a:ext cx="9143996" cy="3600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147" name="Rectangle 14"/>
          <p:cNvSpPr>
            <a:spLocks noGrp="1" noChangeArrowheads="1"/>
          </p:cNvSpPr>
          <p:nvPr>
            <p:ph type="title"/>
          </p:nvPr>
        </p:nvSpPr>
        <p:spPr bwMode="auto">
          <a:xfrm>
            <a:off x="457198" y="0"/>
            <a:ext cx="8229600" cy="115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72000" tIns="36000" rIns="72000" bIns="36000" numCol="1" anchor="t" anchorCtr="0" compatLnSpc="1">
            <a:prstTxWarp prst="textNoShape">
              <a:avLst/>
            </a:prstTxWarp>
          </a:bodyPr>
          <a:lstStyle/>
          <a:p>
            <a:pPr lvl="0"/>
            <a:r>
              <a:rPr lang="es-ES" dirty="0"/>
              <a:t>Título de sección</a:t>
            </a:r>
          </a:p>
        </p:txBody>
      </p:sp>
      <p:sp>
        <p:nvSpPr>
          <p:cNvPr id="6148" name="Rectangle 15"/>
          <p:cNvSpPr>
            <a:spLocks noGrp="1" noChangeArrowheads="1"/>
          </p:cNvSpPr>
          <p:nvPr>
            <p:ph type="body" idx="1"/>
          </p:nvPr>
        </p:nvSpPr>
        <p:spPr bwMode="auto">
          <a:xfrm>
            <a:off x="457200" y="1158763"/>
            <a:ext cx="8229600" cy="51649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s-ES" dirty="0"/>
              <a:t>Primer nivel</a:t>
            </a:r>
          </a:p>
          <a:p>
            <a:pPr lvl="1"/>
            <a:r>
              <a:rPr lang="es-ES" dirty="0"/>
              <a:t>Segundo nivel</a:t>
            </a:r>
          </a:p>
          <a:p>
            <a:pPr lvl="2"/>
            <a:r>
              <a:rPr lang="es-ES" dirty="0"/>
              <a:t>Tercer nivel</a:t>
            </a:r>
          </a:p>
          <a:p>
            <a:pPr lvl="3"/>
            <a:r>
              <a:rPr lang="es-ES" dirty="0"/>
              <a:t>Cuarto nivel</a:t>
            </a:r>
          </a:p>
          <a:p>
            <a:pPr lvl="4"/>
            <a:r>
              <a:rPr lang="es-ES" dirty="0"/>
              <a:t>Quinto nivel</a:t>
            </a:r>
          </a:p>
        </p:txBody>
      </p:sp>
      <p:sp>
        <p:nvSpPr>
          <p:cNvPr id="19" name="18 Rectángulo"/>
          <p:cNvSpPr/>
          <p:nvPr userDrawn="1"/>
        </p:nvSpPr>
        <p:spPr>
          <a:xfrm>
            <a:off x="7971726" y="6497999"/>
            <a:ext cx="1095154" cy="360002"/>
          </a:xfrm>
          <a:prstGeom prst="rect">
            <a:avLst/>
          </a:prstGeom>
        </p:spPr>
        <p:txBody>
          <a:bodyPr wrap="square" lIns="72000" tIns="72000" rIns="72000" bIns="72000" anchor="ctr" anchorCtr="0">
            <a:noAutofit/>
          </a:bodyPr>
          <a:lstStyle/>
          <a:p>
            <a:pPr algn="r"/>
            <a:fld id="{586477BF-EBF1-4AE8-900D-7B90759074B2}" type="slidenum">
              <a:rPr lang="es-ES" sz="2000" b="1" baseline="0" smtClean="0">
                <a:solidFill>
                  <a:schemeClr val="bg1"/>
                </a:solidFill>
                <a:latin typeface="Calibri" pitchFamily="34" charset="0"/>
                <a:cs typeface="Calibri" pitchFamily="34" charset="0"/>
              </a:rPr>
              <a:pPr algn="r"/>
              <a:t>‹Nº›</a:t>
            </a:fld>
            <a:endParaRPr lang="es-ES" sz="2000" b="1">
              <a:solidFill>
                <a:schemeClr val="bg1"/>
              </a:solidFill>
              <a:latin typeface="Calibri" pitchFamily="34" charset="0"/>
              <a:cs typeface="Calibri" pitchFamily="34" charset="0"/>
            </a:endParaRPr>
          </a:p>
        </p:txBody>
      </p:sp>
      <p:pic>
        <p:nvPicPr>
          <p:cNvPr id="2" name="Imagen 1">
            <a:extLst>
              <a:ext uri="{FF2B5EF4-FFF2-40B4-BE49-F238E27FC236}">
                <a16:creationId xmlns:a16="http://schemas.microsoft.com/office/drawing/2014/main" xmlns="" id="{ECB26AA1-7F1F-094E-A6B6-93D17BD739D1}"/>
              </a:ext>
            </a:extLst>
          </p:cNvPr>
          <p:cNvPicPr>
            <a:picLocks noChangeAspect="1"/>
          </p:cNvPicPr>
          <p:nvPr userDrawn="1"/>
        </p:nvPicPr>
        <p:blipFill>
          <a:blip r:embed="rId11"/>
          <a:stretch>
            <a:fillRect/>
          </a:stretch>
        </p:blipFill>
        <p:spPr>
          <a:xfrm>
            <a:off x="7200898" y="204117"/>
            <a:ext cx="1485900" cy="330200"/>
          </a:xfrm>
          <a:prstGeom prst="rect">
            <a:avLst/>
          </a:prstGeom>
        </p:spPr>
      </p:pic>
    </p:spTree>
    <p:extLst>
      <p:ext uri="{BB962C8B-B14F-4D97-AF65-F5344CB8AC3E}">
        <p14:creationId xmlns:p14="http://schemas.microsoft.com/office/powerpoint/2010/main" val="1580703406"/>
      </p:ext>
    </p:extLst>
  </p:cSld>
  <p:clrMap bg1="lt1" tx1="dk1" bg2="lt2" tx2="dk2" accent1="accent1" accent2="accent2" accent3="accent3" accent4="accent4" accent5="accent5" accent6="accent6" hlink="hlink" folHlink="folHlink"/>
  <p:sldLayoutIdLst>
    <p:sldLayoutId id="2147484052" r:id="rId1"/>
    <p:sldLayoutId id="2147484053" r:id="rId2"/>
    <p:sldLayoutId id="2147484054" r:id="rId3"/>
    <p:sldLayoutId id="2147484055" r:id="rId4"/>
    <p:sldLayoutId id="2147484056" r:id="rId5"/>
    <p:sldLayoutId id="2147484057" r:id="rId6"/>
    <p:sldLayoutId id="2147484058" r:id="rId7"/>
    <p:sldLayoutId id="2147484059" r:id="rId8"/>
  </p:sldLayoutIdLst>
  <p:transition/>
  <p:hf hdr="0" ftr="0" dt="0"/>
  <p:txStyles>
    <p:titleStyle>
      <a:lvl1pPr algn="l" rtl="0" eaLnBrk="1" fontAlgn="base" hangingPunct="1">
        <a:spcBef>
          <a:spcPct val="0"/>
        </a:spcBef>
        <a:spcAft>
          <a:spcPct val="0"/>
        </a:spcAft>
        <a:defRPr sz="4400" b="1" baseline="0">
          <a:solidFill>
            <a:schemeClr val="tx1"/>
          </a:solidFill>
          <a:latin typeface="Calibri" pitchFamily="34" charset="0"/>
          <a:ea typeface="+mj-ea"/>
          <a:cs typeface="Calibri" pitchFamily="34" charset="0"/>
        </a:defRPr>
      </a:lvl1pPr>
      <a:lvl2pPr algn="l" rtl="0" eaLnBrk="1" fontAlgn="base" hangingPunct="1">
        <a:spcBef>
          <a:spcPct val="0"/>
        </a:spcBef>
        <a:spcAft>
          <a:spcPct val="0"/>
        </a:spcAft>
        <a:defRPr sz="4400">
          <a:solidFill>
            <a:schemeClr val="tx1"/>
          </a:solidFill>
          <a:latin typeface="Arial" charset="0"/>
        </a:defRPr>
      </a:lvl2pPr>
      <a:lvl3pPr algn="l" rtl="0" eaLnBrk="1" fontAlgn="base" hangingPunct="1">
        <a:spcBef>
          <a:spcPct val="0"/>
        </a:spcBef>
        <a:spcAft>
          <a:spcPct val="0"/>
        </a:spcAft>
        <a:defRPr sz="4400">
          <a:solidFill>
            <a:schemeClr val="tx1"/>
          </a:solidFill>
          <a:latin typeface="Arial" charset="0"/>
        </a:defRPr>
      </a:lvl3pPr>
      <a:lvl4pPr algn="l" rtl="0" eaLnBrk="1" fontAlgn="base" hangingPunct="1">
        <a:spcBef>
          <a:spcPct val="0"/>
        </a:spcBef>
        <a:spcAft>
          <a:spcPct val="0"/>
        </a:spcAft>
        <a:defRPr sz="4400">
          <a:solidFill>
            <a:schemeClr val="tx1"/>
          </a:solidFill>
          <a:latin typeface="Arial" charset="0"/>
        </a:defRPr>
      </a:lvl4pPr>
      <a:lvl5pPr algn="l" rtl="0" eaLnBrk="1" fontAlgn="base" hangingPunct="1">
        <a:spcBef>
          <a:spcPct val="0"/>
        </a:spcBef>
        <a:spcAft>
          <a:spcPct val="0"/>
        </a:spcAft>
        <a:defRPr sz="4400">
          <a:solidFill>
            <a:schemeClr val="tx1"/>
          </a:solidFill>
          <a:latin typeface="Arial" charset="0"/>
        </a:defRPr>
      </a:lvl5pPr>
      <a:lvl6pPr marL="457200" algn="l" rtl="0" eaLnBrk="1" fontAlgn="base" hangingPunct="1">
        <a:spcBef>
          <a:spcPct val="0"/>
        </a:spcBef>
        <a:spcAft>
          <a:spcPct val="0"/>
        </a:spcAft>
        <a:defRPr sz="4400">
          <a:solidFill>
            <a:schemeClr val="tx1"/>
          </a:solidFill>
          <a:latin typeface="Arial" charset="0"/>
        </a:defRPr>
      </a:lvl6pPr>
      <a:lvl7pPr marL="914400" algn="l" rtl="0" eaLnBrk="1" fontAlgn="base" hangingPunct="1">
        <a:spcBef>
          <a:spcPct val="0"/>
        </a:spcBef>
        <a:spcAft>
          <a:spcPct val="0"/>
        </a:spcAft>
        <a:defRPr sz="4400">
          <a:solidFill>
            <a:schemeClr val="tx1"/>
          </a:solidFill>
          <a:latin typeface="Arial" charset="0"/>
        </a:defRPr>
      </a:lvl7pPr>
      <a:lvl8pPr marL="1371600" algn="l" rtl="0" eaLnBrk="1" fontAlgn="base" hangingPunct="1">
        <a:spcBef>
          <a:spcPct val="0"/>
        </a:spcBef>
        <a:spcAft>
          <a:spcPct val="0"/>
        </a:spcAft>
        <a:defRPr sz="4400">
          <a:solidFill>
            <a:schemeClr val="tx1"/>
          </a:solidFill>
          <a:latin typeface="Arial" charset="0"/>
        </a:defRPr>
      </a:lvl8pPr>
      <a:lvl9pPr marL="1828800" algn="l" rtl="0" eaLnBrk="1" fontAlgn="base" hangingPunct="1">
        <a:spcBef>
          <a:spcPct val="0"/>
        </a:spcBef>
        <a:spcAft>
          <a:spcPct val="0"/>
        </a:spcAft>
        <a:defRPr sz="4400">
          <a:solidFill>
            <a:schemeClr val="tx1"/>
          </a:solidFill>
          <a:latin typeface="Arial" charset="0"/>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n"/>
        <a:defRPr sz="2800">
          <a:solidFill>
            <a:schemeClr val="tx1"/>
          </a:solidFill>
          <a:latin typeface="Calibri" pitchFamily="34" charset="0"/>
          <a:ea typeface="+mn-ea"/>
          <a:cs typeface="Calibri" pitchFamily="34" charset="0"/>
        </a:defRPr>
      </a:lvl1pPr>
      <a:lvl2pPr marL="633413" indent="-269875" algn="l" rtl="0" eaLnBrk="1" fontAlgn="base" hangingPunct="1">
        <a:spcBef>
          <a:spcPct val="20000"/>
        </a:spcBef>
        <a:spcAft>
          <a:spcPct val="0"/>
        </a:spcAft>
        <a:buClr>
          <a:schemeClr val="accent2"/>
        </a:buClr>
        <a:buSzPct val="70000"/>
        <a:buFont typeface="Wingdings" pitchFamily="2" charset="2"/>
        <a:buChar char="¨"/>
        <a:defRPr sz="2400">
          <a:solidFill>
            <a:schemeClr val="tx1"/>
          </a:solidFill>
          <a:latin typeface="Calibri" pitchFamily="34" charset="0"/>
          <a:cs typeface="Calibri" pitchFamily="34" charset="0"/>
        </a:defRPr>
      </a:lvl2pPr>
      <a:lvl3pPr marL="892175" indent="-263525" algn="l" rtl="0" eaLnBrk="1" fontAlgn="base" hangingPunct="1">
        <a:spcBef>
          <a:spcPct val="20000"/>
        </a:spcBef>
        <a:spcAft>
          <a:spcPct val="0"/>
        </a:spcAft>
        <a:buClr>
          <a:schemeClr val="bg2"/>
        </a:buClr>
        <a:buSzPct val="85000"/>
        <a:buFont typeface="Wingdings" pitchFamily="2" charset="2"/>
        <a:buChar char="n"/>
        <a:defRPr sz="2000">
          <a:solidFill>
            <a:schemeClr val="tx1"/>
          </a:solidFill>
          <a:latin typeface="Calibri" pitchFamily="34" charset="0"/>
          <a:cs typeface="Calibri" pitchFamily="34" charset="0"/>
        </a:defRPr>
      </a:lvl3pPr>
      <a:lvl4pPr marL="1171575" indent="-190500" algn="l" rtl="0" eaLnBrk="1" fontAlgn="base" hangingPunct="1">
        <a:spcBef>
          <a:spcPct val="20000"/>
        </a:spcBef>
        <a:spcAft>
          <a:spcPct val="0"/>
        </a:spcAft>
        <a:buClr>
          <a:schemeClr val="accent2"/>
        </a:buClr>
        <a:buSzPct val="70000"/>
        <a:buFont typeface="Wingdings" pitchFamily="2" charset="2"/>
        <a:buChar char="¨"/>
        <a:defRPr sz="1800">
          <a:solidFill>
            <a:schemeClr val="tx1"/>
          </a:solidFill>
          <a:latin typeface="Calibri" pitchFamily="34" charset="0"/>
          <a:cs typeface="Calibri" pitchFamily="34" charset="0"/>
        </a:defRPr>
      </a:lvl4pPr>
      <a:lvl5pPr marL="1431925" indent="-176213" algn="l" rtl="0" eaLnBrk="1" fontAlgn="base" hangingPunct="1">
        <a:spcBef>
          <a:spcPct val="20000"/>
        </a:spcBef>
        <a:spcAft>
          <a:spcPct val="0"/>
        </a:spcAft>
        <a:buClr>
          <a:schemeClr val="bg2"/>
        </a:buClr>
        <a:buSzPct val="110000"/>
        <a:buFont typeface="Wingdings" pitchFamily="2" charset="2"/>
        <a:buChar char="§"/>
        <a:defRPr sz="1600">
          <a:solidFill>
            <a:schemeClr val="tx1"/>
          </a:solidFill>
          <a:latin typeface="Calibri" pitchFamily="34" charset="0"/>
          <a:cs typeface="Calibri" pitchFamily="34" charset="0"/>
        </a:defRPr>
      </a:lvl5pPr>
      <a:lvl6pPr marL="2514600" indent="-228600" algn="l" rtl="0" eaLnBrk="1" fontAlgn="base" hangingPunct="1">
        <a:spcBef>
          <a:spcPct val="20000"/>
        </a:spcBef>
        <a:spcAft>
          <a:spcPct val="0"/>
        </a:spcAft>
        <a:buClr>
          <a:schemeClr val="bg2"/>
        </a:buClr>
        <a:buFont typeface="Wingdings" pitchFamily="2" charset="2"/>
        <a:buChar char="§"/>
        <a:defRPr>
          <a:solidFill>
            <a:schemeClr val="tx1"/>
          </a:solidFill>
          <a:latin typeface="+mn-lt"/>
        </a:defRPr>
      </a:lvl6pPr>
      <a:lvl7pPr marL="2971800" indent="-228600" algn="l" rtl="0" eaLnBrk="1" fontAlgn="base" hangingPunct="1">
        <a:spcBef>
          <a:spcPct val="20000"/>
        </a:spcBef>
        <a:spcAft>
          <a:spcPct val="0"/>
        </a:spcAft>
        <a:buClr>
          <a:schemeClr val="bg2"/>
        </a:buClr>
        <a:buFont typeface="Wingdings" pitchFamily="2" charset="2"/>
        <a:buChar char="§"/>
        <a:defRPr>
          <a:solidFill>
            <a:schemeClr val="tx1"/>
          </a:solidFill>
          <a:latin typeface="+mn-lt"/>
        </a:defRPr>
      </a:lvl7pPr>
      <a:lvl8pPr marL="3429000" indent="-228600" algn="l" rtl="0" eaLnBrk="1" fontAlgn="base" hangingPunct="1">
        <a:spcBef>
          <a:spcPct val="20000"/>
        </a:spcBef>
        <a:spcAft>
          <a:spcPct val="0"/>
        </a:spcAft>
        <a:buClr>
          <a:schemeClr val="bg2"/>
        </a:buClr>
        <a:buFont typeface="Wingdings" pitchFamily="2" charset="2"/>
        <a:buChar char="§"/>
        <a:defRPr>
          <a:solidFill>
            <a:schemeClr val="tx1"/>
          </a:solidFill>
          <a:latin typeface="+mn-lt"/>
        </a:defRPr>
      </a:lvl8pPr>
      <a:lvl9pPr marL="3886200" indent="-228600" algn="l" rtl="0" eaLnBrk="1" fontAlgn="base" hangingPunct="1">
        <a:spcBef>
          <a:spcPct val="20000"/>
        </a:spcBef>
        <a:spcAft>
          <a:spcPct val="0"/>
        </a:spcAft>
        <a:buClr>
          <a:schemeClr val="bg2"/>
        </a:buClr>
        <a:buFont typeface="Wingdings" pitchFamily="2" charset="2"/>
        <a:buChar char="§"/>
        <a:defRPr>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8.tiff"/><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s://mega.nz/#!QFlX2Swa!SVFwgKI77HS9H2aMzOH6f4MVfLR70xGdM_h0UdIgfag" TargetMode="External"/><Relationship Id="rId2" Type="http://schemas.openxmlformats.org/officeDocument/2006/relationships/hyperlink" Target="https://images.offensive-security.com/virtual-images/kali-linux-2019.1-vbox-amd64.ova" TargetMode="Externa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a:bodyPr>
          <a:lstStyle/>
          <a:p>
            <a:r>
              <a:rPr lang="es-ES" dirty="0"/>
              <a:t>Módulo 2: Ataques a Redes </a:t>
            </a:r>
            <a:r>
              <a:rPr lang="es-ES"/>
              <a:t>de Datos</a:t>
            </a:r>
            <a:endParaRPr lang="es-ES" dirty="0"/>
          </a:p>
        </p:txBody>
      </p:sp>
      <p:sp>
        <p:nvSpPr>
          <p:cNvPr id="4" name="Subtítulo 3">
            <a:extLst>
              <a:ext uri="{FF2B5EF4-FFF2-40B4-BE49-F238E27FC236}">
                <a16:creationId xmlns:a16="http://schemas.microsoft.com/office/drawing/2014/main" xmlns="" id="{791D3213-380D-474C-8414-CE67CDED500E}"/>
              </a:ext>
            </a:extLst>
          </p:cNvPr>
          <p:cNvSpPr>
            <a:spLocks noGrp="1"/>
          </p:cNvSpPr>
          <p:nvPr>
            <p:ph type="subTitle" idx="1"/>
          </p:nvPr>
        </p:nvSpPr>
        <p:spPr/>
        <p:txBody>
          <a:bodyPr/>
          <a:lstStyle/>
          <a:p>
            <a:r>
              <a:rPr lang="es-ES" dirty="0"/>
              <a:t>Sesión 4</a:t>
            </a:r>
          </a:p>
        </p:txBody>
      </p:sp>
    </p:spTree>
    <p:extLst>
      <p:ext uri="{BB962C8B-B14F-4D97-AF65-F5344CB8AC3E}">
        <p14:creationId xmlns:p14="http://schemas.microsoft.com/office/powerpoint/2010/main" val="3094374050"/>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Protocolo ARP</a:t>
            </a:r>
          </a:p>
        </p:txBody>
      </p:sp>
      <p:pic>
        <p:nvPicPr>
          <p:cNvPr id="4" name="Picture 4" descr="C:\Users\Solano\Desktop\Sin título-3.png">
            <a:extLst>
              <a:ext uri="{FF2B5EF4-FFF2-40B4-BE49-F238E27FC236}">
                <a16:creationId xmlns:a16="http://schemas.microsoft.com/office/drawing/2014/main" xmlns="" id="{2F3CF844-04E5-5444-8E6C-CEBC95E9BF4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57398" y="1197400"/>
            <a:ext cx="5029200"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2">
            <a:extLst>
              <a:ext uri="{FF2B5EF4-FFF2-40B4-BE49-F238E27FC236}">
                <a16:creationId xmlns:a16="http://schemas.microsoft.com/office/drawing/2014/main" xmlns="" id="{F34BBEF9-318D-2C43-AF64-1C8C8152E95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03350" y="3573463"/>
            <a:ext cx="6697663" cy="2687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91264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sz="2600" dirty="0"/>
              <a:t>Fallo de Seguridad: Si un PC recibe un paquete </a:t>
            </a:r>
            <a:r>
              <a:rPr lang="es-ES" sz="2600" dirty="0" err="1"/>
              <a:t>arp</a:t>
            </a:r>
            <a:r>
              <a:rPr lang="es-ES" sz="2600" dirty="0"/>
              <a:t>(</a:t>
            </a:r>
            <a:r>
              <a:rPr lang="es-ES" sz="2600" dirty="0" err="1"/>
              <a:t>reply</a:t>
            </a:r>
            <a:r>
              <a:rPr lang="es-ES" sz="2600" dirty="0"/>
              <a:t>) aunque él no le haya enviado ningún paquete </a:t>
            </a:r>
            <a:r>
              <a:rPr lang="es-ES" sz="2600" dirty="0" err="1"/>
              <a:t>arp</a:t>
            </a:r>
            <a:r>
              <a:rPr lang="es-ES" sz="2600" dirty="0"/>
              <a:t>(</a:t>
            </a:r>
            <a:r>
              <a:rPr lang="es-ES" sz="2600" dirty="0" err="1"/>
              <a:t>request</a:t>
            </a:r>
            <a:r>
              <a:rPr lang="es-ES" sz="2600" dirty="0"/>
              <a:t>), este lo aceptará de todas maneras y actualizará su tabla MAC. Con este fallo de seguridad podemos modificar las tablas ARP a nuestro antojo. </a:t>
            </a:r>
          </a:p>
          <a:p>
            <a:pPr algn="just">
              <a:buFont typeface="Arial" panose="020B0604020202020204" pitchFamily="34" charset="0"/>
              <a:buChar char="•"/>
            </a:pPr>
            <a:r>
              <a:rPr lang="es-ES" altLang="es-ES" b="1" dirty="0"/>
              <a:t>Tipos de Ataques:</a:t>
            </a:r>
          </a:p>
          <a:p>
            <a:pPr lvl="1" algn="just">
              <a:buFont typeface="Arial" panose="020B0604020202020204" pitchFamily="34" charset="0"/>
              <a:buChar char="•"/>
            </a:pPr>
            <a:r>
              <a:rPr lang="es-ES" altLang="es-ES" sz="2600" b="1" dirty="0" err="1"/>
              <a:t>Denial</a:t>
            </a:r>
            <a:r>
              <a:rPr lang="es-ES" altLang="es-ES" sz="2600" b="1" dirty="0"/>
              <a:t> of </a:t>
            </a:r>
            <a:r>
              <a:rPr lang="es-ES" altLang="es-ES" sz="2600" b="1" dirty="0" err="1"/>
              <a:t>Service</a:t>
            </a:r>
            <a:r>
              <a:rPr lang="es-ES" altLang="es-ES" sz="2600" b="1" dirty="0"/>
              <a:t> (Denegación del servicio): </a:t>
            </a:r>
          </a:p>
          <a:p>
            <a:pPr lvl="1" algn="just">
              <a:buFont typeface="Arial" panose="020B0604020202020204" pitchFamily="34" charset="0"/>
              <a:buChar char="•"/>
            </a:pPr>
            <a:r>
              <a:rPr lang="es-ES" altLang="es-ES" sz="2600" b="1" dirty="0" err="1"/>
              <a:t>Man</a:t>
            </a:r>
            <a:r>
              <a:rPr lang="es-ES" altLang="es-ES" sz="2600" b="1" dirty="0"/>
              <a:t> in </a:t>
            </a:r>
            <a:r>
              <a:rPr lang="es-ES" altLang="es-ES" sz="2600" b="1" dirty="0" err="1"/>
              <a:t>the</a:t>
            </a:r>
            <a:r>
              <a:rPr lang="es-ES" altLang="es-ES" sz="2600" b="1" dirty="0"/>
              <a:t> </a:t>
            </a:r>
            <a:r>
              <a:rPr lang="es-ES" altLang="es-ES" sz="2600" b="1" dirty="0" err="1"/>
              <a:t>Middle</a:t>
            </a:r>
            <a:r>
              <a:rPr lang="es-ES" altLang="es-ES" sz="2600" b="1" dirty="0"/>
              <a:t> (Persona en el medio):</a:t>
            </a:r>
            <a:endParaRPr lang="es-ES" altLang="es-ES" sz="2600" dirty="0"/>
          </a:p>
          <a:p>
            <a:pPr lvl="1" algn="just">
              <a:buFont typeface="Arial" panose="020B0604020202020204" pitchFamily="34" charset="0"/>
              <a:buChar char="•"/>
            </a:pPr>
            <a:r>
              <a:rPr lang="es-ES" altLang="es-ES" sz="2600" b="1" dirty="0"/>
              <a:t>MAC </a:t>
            </a:r>
            <a:r>
              <a:rPr lang="es-ES" altLang="es-ES" sz="2600" b="1" i="1" dirty="0" err="1"/>
              <a:t>Flooding</a:t>
            </a:r>
            <a:r>
              <a:rPr lang="es-ES" altLang="es-ES" sz="2600" b="1" dirty="0"/>
              <a:t> (Inundación de direcciones): </a:t>
            </a:r>
            <a:r>
              <a:rPr lang="es-ES" altLang="es-ES" sz="2600" dirty="0"/>
              <a:t>Consiste en convertir el switch en un </a:t>
            </a:r>
            <a:r>
              <a:rPr lang="es-ES" altLang="es-ES" sz="2600" dirty="0" err="1"/>
              <a:t>hub</a:t>
            </a:r>
            <a:r>
              <a:rPr lang="es-ES" altLang="es-ES" sz="2600" dirty="0"/>
              <a:t> para poder analizar todo el trafico de la red que pasa por allí. </a:t>
            </a:r>
          </a:p>
          <a:p>
            <a:pPr algn="just"/>
            <a:endParaRPr lang="es-ES" sz="2600" dirty="0"/>
          </a:p>
          <a:p>
            <a:pPr algn="just"/>
            <a:endParaRPr lang="es-ES" sz="1800" dirty="0"/>
          </a:p>
        </p:txBody>
      </p:sp>
    </p:spTree>
    <p:extLst>
      <p:ext uri="{BB962C8B-B14F-4D97-AF65-F5344CB8AC3E}">
        <p14:creationId xmlns:p14="http://schemas.microsoft.com/office/powerpoint/2010/main" val="1489498240"/>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buFont typeface="Arial" panose="020B0604020202020204" pitchFamily="34" charset="0"/>
              <a:buChar char="•"/>
            </a:pPr>
            <a:r>
              <a:rPr lang="es-ES" altLang="es-ES" b="1" dirty="0" err="1"/>
              <a:t>MiTM</a:t>
            </a:r>
            <a:endParaRPr lang="es-ES" altLang="es-ES" sz="1800" dirty="0"/>
          </a:p>
        </p:txBody>
      </p:sp>
      <p:pic>
        <p:nvPicPr>
          <p:cNvPr id="5" name="Picture 3">
            <a:extLst>
              <a:ext uri="{FF2B5EF4-FFF2-40B4-BE49-F238E27FC236}">
                <a16:creationId xmlns:a16="http://schemas.microsoft.com/office/drawing/2014/main" xmlns="" id="{3E1D5B5F-D182-2747-9B27-0E9C18DE6B6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69420"/>
            <a:ext cx="3392488"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2">
            <a:extLst>
              <a:ext uri="{FF2B5EF4-FFF2-40B4-BE49-F238E27FC236}">
                <a16:creationId xmlns:a16="http://schemas.microsoft.com/office/drawing/2014/main" xmlns="" id="{6EC2BE9D-98A3-7A4F-99CA-C1C6E89B947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85232" y="3706763"/>
            <a:ext cx="3829050"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2">
            <a:extLst>
              <a:ext uri="{FF2B5EF4-FFF2-40B4-BE49-F238E27FC236}">
                <a16:creationId xmlns:a16="http://schemas.microsoft.com/office/drawing/2014/main" xmlns="" id="{9529E14A-3265-CA46-9864-BC82E462B43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07025" y="1654125"/>
            <a:ext cx="3736975" cy="2052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5">
            <a:extLst>
              <a:ext uri="{FF2B5EF4-FFF2-40B4-BE49-F238E27FC236}">
                <a16:creationId xmlns:a16="http://schemas.microsoft.com/office/drawing/2014/main" xmlns="" id="{E34CB5A9-7D18-CC49-8DAA-D7F0B484132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77343" y="4154488"/>
            <a:ext cx="3495675" cy="27035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3523330"/>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buFont typeface="Arial" panose="020B0604020202020204" pitchFamily="34" charset="0"/>
              <a:buChar char="•"/>
            </a:pPr>
            <a:r>
              <a:rPr lang="es-ES" altLang="es-ES" b="1" dirty="0" err="1"/>
              <a:t>MiTM</a:t>
            </a:r>
            <a:endParaRPr lang="es-ES" altLang="es-ES" sz="1800" dirty="0"/>
          </a:p>
        </p:txBody>
      </p:sp>
      <p:pic>
        <p:nvPicPr>
          <p:cNvPr id="8" name="Picture 5">
            <a:extLst>
              <a:ext uri="{FF2B5EF4-FFF2-40B4-BE49-F238E27FC236}">
                <a16:creationId xmlns:a16="http://schemas.microsoft.com/office/drawing/2014/main" xmlns="" id="{E34CB5A9-7D18-CC49-8DAA-D7F0B484132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56319" y="1978215"/>
            <a:ext cx="5268609" cy="4074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29320859"/>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buFont typeface="Arial" panose="020B0604020202020204" pitchFamily="34" charset="0"/>
              <a:buChar char="•"/>
            </a:pPr>
            <a:r>
              <a:rPr lang="es-ES" altLang="es-ES" dirty="0"/>
              <a:t>Ejemplo de </a:t>
            </a:r>
            <a:r>
              <a:rPr lang="es-ES" altLang="es-ES" i="1" dirty="0"/>
              <a:t>MAC </a:t>
            </a:r>
            <a:r>
              <a:rPr lang="es-ES" altLang="es-ES" i="1" dirty="0" err="1"/>
              <a:t>Flooding</a:t>
            </a:r>
            <a:endParaRPr lang="es-ES" altLang="es-ES" dirty="0"/>
          </a:p>
          <a:p>
            <a:pPr lvl="1" algn="just">
              <a:buFont typeface="Arial" panose="020B0604020202020204" pitchFamily="34" charset="0"/>
              <a:buChar char="•"/>
            </a:pPr>
            <a:r>
              <a:rPr lang="es-ES" altLang="es-ES" sz="2600" b="1" dirty="0"/>
              <a:t>Consiste en sobrecargar la tabla de ARP de un switch, escribiendo en ella direcciones MAC sin sentido, con el fin de que la tabla no pueda contener todas las direcciones, cambiando al modo </a:t>
            </a:r>
            <a:r>
              <a:rPr lang="es-ES" altLang="es-ES" sz="2600" b="1" i="1" dirty="0" err="1"/>
              <a:t>Failopen</a:t>
            </a:r>
            <a:r>
              <a:rPr lang="es-ES" altLang="es-ES" sz="2600" b="1" dirty="0"/>
              <a:t>, provocando que el switch se convierta en un </a:t>
            </a:r>
            <a:r>
              <a:rPr lang="es-ES" altLang="es-ES" sz="2600" b="1" dirty="0" err="1"/>
              <a:t>Hub</a:t>
            </a:r>
            <a:r>
              <a:rPr lang="es-ES" altLang="es-ES" sz="2600" b="1" dirty="0"/>
              <a:t>, </a:t>
            </a:r>
            <a:endParaRPr lang="es-ES" altLang="es-ES" sz="2600" dirty="0"/>
          </a:p>
        </p:txBody>
      </p:sp>
      <p:pic>
        <p:nvPicPr>
          <p:cNvPr id="8" name="Picture 5" descr="http://2.bp.blogspot.com/-7o3rG10w-jM/UI1qZTkcxXI/AAAAAAAAAFM/9ndss1NZj4M/s1600/mac_flood.gif">
            <a:extLst>
              <a:ext uri="{FF2B5EF4-FFF2-40B4-BE49-F238E27FC236}">
                <a16:creationId xmlns:a16="http://schemas.microsoft.com/office/drawing/2014/main" xmlns="" id="{746B2387-36E7-454C-B950-DDBF2087748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44436" y="3971083"/>
            <a:ext cx="4447379" cy="2518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4119057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Laboratorio</a:t>
            </a:r>
          </a:p>
          <a:p>
            <a:pPr algn="just"/>
            <a:r>
              <a:rPr lang="es-ES" dirty="0"/>
              <a:t>En </a:t>
            </a:r>
            <a:r>
              <a:rPr lang="es-ES" dirty="0" err="1"/>
              <a:t>virtualbox</a:t>
            </a:r>
            <a:endParaRPr lang="es-ES" dirty="0"/>
          </a:p>
          <a:p>
            <a:pPr lvl="1" algn="just"/>
            <a:r>
              <a:rPr lang="es-ES" dirty="0"/>
              <a:t>Crear red rango 192.168.1.0/24</a:t>
            </a:r>
          </a:p>
          <a:p>
            <a:pPr lvl="1" algn="just"/>
            <a:r>
              <a:rPr lang="es-ES" sz="2800" dirty="0">
                <a:ea typeface="+mn-ea"/>
              </a:rPr>
              <a:t>Máquina 1: Atacante</a:t>
            </a:r>
          </a:p>
          <a:p>
            <a:pPr lvl="2" algn="just"/>
            <a:r>
              <a:rPr lang="es-ES" sz="2400" dirty="0" err="1">
                <a:ea typeface="+mn-ea"/>
              </a:rPr>
              <a:t>Kali</a:t>
            </a:r>
            <a:r>
              <a:rPr lang="es-ES" sz="2400" dirty="0">
                <a:ea typeface="+mn-ea"/>
              </a:rPr>
              <a:t> Linux</a:t>
            </a:r>
          </a:p>
          <a:p>
            <a:pPr lvl="1" algn="just"/>
            <a:r>
              <a:rPr lang="es-ES" sz="2800" dirty="0">
                <a:ea typeface="+mn-ea"/>
              </a:rPr>
              <a:t>Máquina 2: Victima</a:t>
            </a:r>
          </a:p>
          <a:p>
            <a:pPr lvl="2" algn="just"/>
            <a:r>
              <a:rPr lang="es-ES" sz="2400" dirty="0">
                <a:ea typeface="+mn-ea"/>
              </a:rPr>
              <a:t>Windows XP</a:t>
            </a:r>
          </a:p>
          <a:p>
            <a:pPr lvl="2" algn="just"/>
            <a:endParaRPr lang="es-ES" sz="2400" dirty="0">
              <a:ea typeface="+mn-ea"/>
            </a:endParaRPr>
          </a:p>
        </p:txBody>
      </p:sp>
    </p:spTree>
    <p:extLst>
      <p:ext uri="{BB962C8B-B14F-4D97-AF65-F5344CB8AC3E}">
        <p14:creationId xmlns:p14="http://schemas.microsoft.com/office/powerpoint/2010/main" val="4185757463"/>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PoC-1: ARP </a:t>
            </a:r>
            <a:r>
              <a:rPr lang="es-ES" dirty="0" err="1"/>
              <a:t>Spoofing</a:t>
            </a:r>
            <a:endParaRPr lang="es-ES" sz="1800" dirty="0"/>
          </a:p>
        </p:txBody>
      </p:sp>
      <p:pic>
        <p:nvPicPr>
          <p:cNvPr id="4" name="Imagen 3">
            <a:extLst>
              <a:ext uri="{FF2B5EF4-FFF2-40B4-BE49-F238E27FC236}">
                <a16:creationId xmlns:a16="http://schemas.microsoft.com/office/drawing/2014/main" xmlns="" id="{904D3BD7-72E3-8E44-A4B1-EC71E45AE436}"/>
              </a:ext>
            </a:extLst>
          </p:cNvPr>
          <p:cNvPicPr>
            <a:picLocks noChangeAspect="1"/>
          </p:cNvPicPr>
          <p:nvPr/>
        </p:nvPicPr>
        <p:blipFill>
          <a:blip r:embed="rId3"/>
          <a:stretch>
            <a:fillRect/>
          </a:stretch>
        </p:blipFill>
        <p:spPr>
          <a:xfrm>
            <a:off x="1503448" y="2403648"/>
            <a:ext cx="5994631" cy="2710148"/>
          </a:xfrm>
          <a:prstGeom prst="rect">
            <a:avLst/>
          </a:prstGeom>
        </p:spPr>
      </p:pic>
    </p:spTree>
    <p:extLst>
      <p:ext uri="{BB962C8B-B14F-4D97-AF65-F5344CB8AC3E}">
        <p14:creationId xmlns:p14="http://schemas.microsoft.com/office/powerpoint/2010/main" val="3648732457"/>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92500" lnSpcReduction="20000"/>
          </a:bodyPr>
          <a:lstStyle/>
          <a:p>
            <a:pPr algn="just"/>
            <a:r>
              <a:rPr lang="es-ES" dirty="0"/>
              <a:t>Soluciones PoC-1:</a:t>
            </a:r>
          </a:p>
          <a:p>
            <a:pPr algn="just"/>
            <a:r>
              <a:rPr lang="es-ES" dirty="0"/>
              <a:t>Windows:</a:t>
            </a:r>
          </a:p>
          <a:p>
            <a:pPr lvl="1" algn="just"/>
            <a:r>
              <a:rPr lang="es-ES" dirty="0" err="1"/>
              <a:t>Arp</a:t>
            </a:r>
            <a:r>
              <a:rPr lang="es-ES" dirty="0"/>
              <a:t> –a</a:t>
            </a:r>
          </a:p>
          <a:p>
            <a:pPr lvl="1" algn="just"/>
            <a:r>
              <a:rPr lang="es-ES" dirty="0"/>
              <a:t>Ping </a:t>
            </a:r>
            <a:r>
              <a:rPr lang="es-ES" dirty="0" err="1"/>
              <a:t>www.google.es</a:t>
            </a:r>
            <a:endParaRPr lang="es-ES" dirty="0"/>
          </a:p>
          <a:p>
            <a:pPr lvl="1" algn="just"/>
            <a:r>
              <a:rPr lang="es-ES" dirty="0" err="1"/>
              <a:t>Arp</a:t>
            </a:r>
            <a:r>
              <a:rPr lang="es-ES" dirty="0"/>
              <a:t> -a</a:t>
            </a:r>
          </a:p>
          <a:p>
            <a:pPr algn="just"/>
            <a:r>
              <a:rPr lang="es-ES" dirty="0" err="1"/>
              <a:t>Kali</a:t>
            </a:r>
            <a:r>
              <a:rPr lang="es-ES" dirty="0"/>
              <a:t>:</a:t>
            </a:r>
          </a:p>
          <a:p>
            <a:pPr lvl="1" algn="just"/>
            <a:r>
              <a:rPr lang="es-ES" sz="2200" dirty="0" err="1"/>
              <a:t>Setxkmap</a:t>
            </a:r>
            <a:r>
              <a:rPr lang="es-ES" sz="2200" dirty="0"/>
              <a:t> es</a:t>
            </a:r>
          </a:p>
          <a:p>
            <a:pPr lvl="1" algn="just"/>
            <a:r>
              <a:rPr lang="es-ES" sz="2200" dirty="0" err="1"/>
              <a:t>Apt-get</a:t>
            </a:r>
            <a:r>
              <a:rPr lang="es-ES" sz="2200" dirty="0"/>
              <a:t> </a:t>
            </a:r>
            <a:r>
              <a:rPr lang="es-ES" sz="2200" dirty="0" err="1"/>
              <a:t>update</a:t>
            </a:r>
            <a:endParaRPr lang="es-ES" sz="2200" dirty="0"/>
          </a:p>
          <a:p>
            <a:pPr lvl="1" algn="just"/>
            <a:r>
              <a:rPr lang="es-ES" sz="2200" dirty="0"/>
              <a:t>﻿</a:t>
            </a:r>
            <a:r>
              <a:rPr lang="es-ES" sz="2200" dirty="0" err="1"/>
              <a:t>arpspoof</a:t>
            </a:r>
            <a:r>
              <a:rPr lang="es-ES" sz="2200" dirty="0"/>
              <a:t> -i eth0 -t 192.168.1.8 192.168.1.1</a:t>
            </a:r>
          </a:p>
          <a:p>
            <a:pPr lvl="1" algn="just"/>
            <a:r>
              <a:rPr lang="es-ES" sz="2200" dirty="0"/>
              <a:t>﻿</a:t>
            </a:r>
            <a:r>
              <a:rPr lang="es-ES" sz="2200" dirty="0" err="1"/>
              <a:t>arpspoof</a:t>
            </a:r>
            <a:r>
              <a:rPr lang="es-ES" sz="2200" dirty="0"/>
              <a:t> -i eth0 -t 192.168.1.1 192.168.1.8</a:t>
            </a:r>
          </a:p>
          <a:p>
            <a:pPr lvl="1" algn="just"/>
            <a:r>
              <a:rPr lang="es-ES" sz="2200" dirty="0"/>
              <a:t>﻿</a:t>
            </a:r>
            <a:r>
              <a:rPr lang="es-ES" sz="2200" dirty="0" err="1"/>
              <a:t>cat</a:t>
            </a:r>
            <a:r>
              <a:rPr lang="es-ES" sz="2200" dirty="0"/>
              <a:t> /</a:t>
            </a:r>
            <a:r>
              <a:rPr lang="es-ES" sz="2200" dirty="0" err="1"/>
              <a:t>proc</a:t>
            </a:r>
            <a:r>
              <a:rPr lang="es-ES" sz="2200" dirty="0"/>
              <a:t>/</a:t>
            </a:r>
            <a:r>
              <a:rPr lang="es-ES" sz="2200" dirty="0" err="1"/>
              <a:t>sys</a:t>
            </a:r>
            <a:r>
              <a:rPr lang="es-ES" sz="2200" dirty="0"/>
              <a:t>/net/ipv4/</a:t>
            </a:r>
            <a:r>
              <a:rPr lang="es-ES" sz="2200" dirty="0" err="1"/>
              <a:t>ip_forward</a:t>
            </a:r>
            <a:endParaRPr lang="es-ES" sz="2200" dirty="0"/>
          </a:p>
          <a:p>
            <a:pPr lvl="1" algn="just"/>
            <a:r>
              <a:rPr lang="es-ES" sz="2200" dirty="0"/>
              <a:t>﻿echo 1 &gt; /</a:t>
            </a:r>
            <a:r>
              <a:rPr lang="es-ES" sz="2200" dirty="0" err="1"/>
              <a:t>proc</a:t>
            </a:r>
            <a:r>
              <a:rPr lang="es-ES" sz="2200" dirty="0"/>
              <a:t>/</a:t>
            </a:r>
            <a:r>
              <a:rPr lang="es-ES" sz="2200" dirty="0" err="1"/>
              <a:t>sys</a:t>
            </a:r>
            <a:r>
              <a:rPr lang="es-ES" sz="2200" dirty="0"/>
              <a:t>/net/ipv4/</a:t>
            </a:r>
            <a:r>
              <a:rPr lang="es-ES" sz="2200" dirty="0" err="1"/>
              <a:t>ip_forward</a:t>
            </a:r>
            <a:endParaRPr lang="es-ES" sz="2200" dirty="0"/>
          </a:p>
          <a:p>
            <a:pPr lvl="1" algn="just"/>
            <a:r>
              <a:rPr lang="es-ES" sz="2200" dirty="0" err="1"/>
              <a:t>Driftnet</a:t>
            </a:r>
            <a:r>
              <a:rPr lang="es-ES" sz="2200" dirty="0"/>
              <a:t> –i eth0 </a:t>
            </a:r>
          </a:p>
          <a:p>
            <a:pPr lvl="2" algn="just"/>
            <a:r>
              <a:rPr lang="es-ES" sz="1800" dirty="0"/>
              <a:t>Otra alternativa: </a:t>
            </a:r>
            <a:r>
              <a:rPr lang="es-ES" sz="1800" dirty="0" err="1"/>
              <a:t>networkminner</a:t>
            </a:r>
            <a:r>
              <a:rPr lang="es-ES" sz="1800" dirty="0"/>
              <a:t> para </a:t>
            </a:r>
            <a:r>
              <a:rPr lang="es-ES" sz="1800" dirty="0" err="1"/>
              <a:t>windows</a:t>
            </a:r>
            <a:r>
              <a:rPr lang="es-ES" sz="1800" dirty="0"/>
              <a:t> a partir de los </a:t>
            </a:r>
            <a:r>
              <a:rPr lang="es-ES" sz="1800" dirty="0" err="1"/>
              <a:t>pcap</a:t>
            </a:r>
            <a:r>
              <a:rPr lang="es-ES" sz="1800" dirty="0"/>
              <a:t> de </a:t>
            </a:r>
            <a:r>
              <a:rPr lang="es-ES" sz="1800" dirty="0" err="1"/>
              <a:t>wireshark</a:t>
            </a:r>
            <a:endParaRPr lang="es-ES" sz="1800" dirty="0"/>
          </a:p>
          <a:p>
            <a:pPr lvl="1" algn="just"/>
            <a:endParaRPr lang="es-ES" sz="2200" dirty="0"/>
          </a:p>
        </p:txBody>
      </p:sp>
    </p:spTree>
    <p:extLst>
      <p:ext uri="{BB962C8B-B14F-4D97-AF65-F5344CB8AC3E}">
        <p14:creationId xmlns:p14="http://schemas.microsoft.com/office/powerpoint/2010/main" val="215642910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PoC-2: ARP </a:t>
            </a:r>
            <a:r>
              <a:rPr lang="es-ES" dirty="0" err="1"/>
              <a:t>Spoofing</a:t>
            </a:r>
            <a:r>
              <a:rPr lang="es-ES" dirty="0"/>
              <a:t>:</a:t>
            </a:r>
          </a:p>
          <a:p>
            <a:pPr lvl="1" algn="just"/>
            <a:r>
              <a:rPr lang="es-ES" sz="2600" dirty="0" err="1"/>
              <a:t>Mitmf</a:t>
            </a:r>
            <a:endParaRPr lang="es-ES" sz="2600" dirty="0"/>
          </a:p>
        </p:txBody>
      </p:sp>
      <p:pic>
        <p:nvPicPr>
          <p:cNvPr id="4" name="Imagen 3">
            <a:extLst>
              <a:ext uri="{FF2B5EF4-FFF2-40B4-BE49-F238E27FC236}">
                <a16:creationId xmlns:a16="http://schemas.microsoft.com/office/drawing/2014/main" xmlns="" id="{904D3BD7-72E3-8E44-A4B1-EC71E45AE436}"/>
              </a:ext>
            </a:extLst>
          </p:cNvPr>
          <p:cNvPicPr>
            <a:picLocks noChangeAspect="1"/>
          </p:cNvPicPr>
          <p:nvPr/>
        </p:nvPicPr>
        <p:blipFill>
          <a:blip r:embed="rId3"/>
          <a:stretch>
            <a:fillRect/>
          </a:stretch>
        </p:blipFill>
        <p:spPr>
          <a:xfrm>
            <a:off x="1503448" y="2403648"/>
            <a:ext cx="5994631" cy="2710148"/>
          </a:xfrm>
          <a:prstGeom prst="rect">
            <a:avLst/>
          </a:prstGeom>
        </p:spPr>
      </p:pic>
    </p:spTree>
    <p:extLst>
      <p:ext uri="{BB962C8B-B14F-4D97-AF65-F5344CB8AC3E}">
        <p14:creationId xmlns:p14="http://schemas.microsoft.com/office/powerpoint/2010/main" val="71794650"/>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Soluciones PoC-2:</a:t>
            </a:r>
          </a:p>
          <a:p>
            <a:pPr algn="just"/>
            <a:r>
              <a:rPr lang="es-ES" dirty="0" err="1"/>
              <a:t>Kali</a:t>
            </a:r>
            <a:endParaRPr lang="es-ES" dirty="0"/>
          </a:p>
          <a:p>
            <a:pPr lvl="1" algn="just"/>
            <a:r>
              <a:rPr lang="es-ES" sz="2600" dirty="0" err="1"/>
              <a:t>Apt-get</a:t>
            </a:r>
            <a:r>
              <a:rPr lang="es-ES" sz="2600" dirty="0"/>
              <a:t> </a:t>
            </a:r>
            <a:r>
              <a:rPr lang="es-ES" sz="2600" dirty="0" err="1"/>
              <a:t>update</a:t>
            </a:r>
            <a:endParaRPr lang="es-ES" sz="2600" dirty="0"/>
          </a:p>
          <a:p>
            <a:pPr lvl="1" algn="just"/>
            <a:r>
              <a:rPr lang="es-ES" sz="2600" dirty="0" err="1"/>
              <a:t>Apt-get</a:t>
            </a:r>
            <a:r>
              <a:rPr lang="es-ES" sz="2600" dirty="0"/>
              <a:t> </a:t>
            </a:r>
            <a:r>
              <a:rPr lang="es-ES" sz="2600" dirty="0" err="1"/>
              <a:t>install</a:t>
            </a:r>
            <a:r>
              <a:rPr lang="es-ES" sz="2600" dirty="0"/>
              <a:t> </a:t>
            </a:r>
            <a:r>
              <a:rPr lang="es-ES" sz="2600" dirty="0" err="1"/>
              <a:t>mitmf</a:t>
            </a:r>
            <a:endParaRPr lang="es-ES" sz="2600" dirty="0"/>
          </a:p>
          <a:p>
            <a:pPr lvl="1" algn="just"/>
            <a:r>
              <a:rPr lang="es-ES" sz="2600" dirty="0"/>
              <a:t>﻿</a:t>
            </a:r>
            <a:r>
              <a:rPr lang="es-ES" sz="2600" dirty="0" err="1"/>
              <a:t>mitmf</a:t>
            </a:r>
            <a:r>
              <a:rPr lang="es-ES" sz="2600" dirty="0"/>
              <a:t> --</a:t>
            </a:r>
            <a:r>
              <a:rPr lang="es-ES" sz="2600" dirty="0" err="1"/>
              <a:t>spoof</a:t>
            </a:r>
            <a:r>
              <a:rPr lang="es-ES" sz="2600" dirty="0"/>
              <a:t> --</a:t>
            </a:r>
            <a:r>
              <a:rPr lang="es-ES" sz="2600" dirty="0" err="1"/>
              <a:t>arp</a:t>
            </a:r>
            <a:r>
              <a:rPr lang="es-ES" sz="2600" dirty="0"/>
              <a:t> --target 192.168.1.8 --</a:t>
            </a:r>
            <a:r>
              <a:rPr lang="es-ES" sz="2600" dirty="0" err="1"/>
              <a:t>gateway</a:t>
            </a:r>
            <a:r>
              <a:rPr lang="es-ES" sz="2600" dirty="0"/>
              <a:t> 192.168.1.1 -i eth0</a:t>
            </a:r>
          </a:p>
          <a:p>
            <a:pPr lvl="1" algn="just"/>
            <a:r>
              <a:rPr lang="es-ES" sz="2600" dirty="0"/>
              <a:t>﻿</a:t>
            </a:r>
            <a:r>
              <a:rPr lang="es-ES" sz="2600" dirty="0" err="1"/>
              <a:t>ettercap</a:t>
            </a:r>
            <a:r>
              <a:rPr lang="es-ES" sz="2600" dirty="0"/>
              <a:t> -G</a:t>
            </a:r>
          </a:p>
        </p:txBody>
      </p:sp>
    </p:spTree>
    <p:extLst>
      <p:ext uri="{BB962C8B-B14F-4D97-AF65-F5344CB8AC3E}">
        <p14:creationId xmlns:p14="http://schemas.microsoft.com/office/powerpoint/2010/main" val="3275747076"/>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Índice</a:t>
            </a:r>
          </a:p>
        </p:txBody>
      </p:sp>
      <p:sp>
        <p:nvSpPr>
          <p:cNvPr id="3" name="2 Marcador de contenido"/>
          <p:cNvSpPr>
            <a:spLocks noGrp="1"/>
          </p:cNvSpPr>
          <p:nvPr>
            <p:ph sz="quarter" idx="4294967295"/>
          </p:nvPr>
        </p:nvSpPr>
        <p:spPr>
          <a:xfrm>
            <a:off x="301752" y="1527048"/>
            <a:ext cx="8503920" cy="4572000"/>
          </a:xfrm>
          <a:prstGeom prst="rect">
            <a:avLst/>
          </a:prstGeom>
        </p:spPr>
        <p:txBody>
          <a:bodyPr>
            <a:normAutofit/>
          </a:bodyPr>
          <a:lstStyle/>
          <a:p>
            <a:r>
              <a:rPr lang="es-ES" dirty="0"/>
              <a:t>Píldora 1:</a:t>
            </a:r>
          </a:p>
          <a:p>
            <a:pPr lvl="1"/>
            <a:r>
              <a:rPr lang="es-ES" dirty="0"/>
              <a:t>Herramientas para realizar </a:t>
            </a:r>
            <a:r>
              <a:rPr lang="es-ES" dirty="0" err="1"/>
              <a:t>sniffing</a:t>
            </a:r>
            <a:endParaRPr lang="es-ES" dirty="0"/>
          </a:p>
          <a:p>
            <a:r>
              <a:rPr lang="es-ES" dirty="0"/>
              <a:t>Píldora 2:</a:t>
            </a:r>
          </a:p>
          <a:p>
            <a:pPr lvl="1"/>
            <a:r>
              <a:rPr lang="es-ES" dirty="0"/>
              <a:t>ARP</a:t>
            </a:r>
          </a:p>
          <a:p>
            <a:pPr lvl="1"/>
            <a:r>
              <a:rPr lang="es-ES" dirty="0"/>
              <a:t>Ataques ARP </a:t>
            </a:r>
            <a:r>
              <a:rPr lang="es-ES" dirty="0" err="1"/>
              <a:t>Spoofing</a:t>
            </a:r>
            <a:endParaRPr lang="es-ES" dirty="0"/>
          </a:p>
          <a:p>
            <a:pPr lvl="1"/>
            <a:r>
              <a:rPr lang="es-ES" dirty="0"/>
              <a:t>Ataques </a:t>
            </a:r>
            <a:r>
              <a:rPr lang="es-ES" dirty="0" err="1"/>
              <a:t>Man</a:t>
            </a:r>
            <a:r>
              <a:rPr lang="es-ES" dirty="0"/>
              <a:t> In </a:t>
            </a:r>
            <a:r>
              <a:rPr lang="es-ES" dirty="0" err="1"/>
              <a:t>The</a:t>
            </a:r>
            <a:r>
              <a:rPr lang="es-ES" dirty="0"/>
              <a:t> </a:t>
            </a:r>
            <a:r>
              <a:rPr lang="es-ES" dirty="0" err="1"/>
              <a:t>Middle</a:t>
            </a:r>
            <a:endParaRPr lang="es-ES" dirty="0"/>
          </a:p>
          <a:p>
            <a:pPr lvl="1"/>
            <a:r>
              <a:rPr lang="es-ES" dirty="0"/>
              <a:t>Inyección de tráfico</a:t>
            </a:r>
          </a:p>
          <a:p>
            <a:endParaRPr lang="es-ES" dirty="0"/>
          </a:p>
        </p:txBody>
      </p:sp>
    </p:spTree>
    <p:extLst>
      <p:ext uri="{BB962C8B-B14F-4D97-AF65-F5344CB8AC3E}">
        <p14:creationId xmlns:p14="http://schemas.microsoft.com/office/powerpoint/2010/main" val="1122868937"/>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PoC-3: ARP </a:t>
            </a:r>
            <a:r>
              <a:rPr lang="es-ES" dirty="0" err="1"/>
              <a:t>Spoofing</a:t>
            </a:r>
            <a:r>
              <a:rPr lang="es-ES" dirty="0"/>
              <a:t> - Inyección:</a:t>
            </a:r>
          </a:p>
          <a:p>
            <a:pPr lvl="1" algn="just"/>
            <a:r>
              <a:rPr lang="es-ES" sz="2600" dirty="0"/>
              <a:t>Filtros</a:t>
            </a:r>
          </a:p>
        </p:txBody>
      </p:sp>
      <p:pic>
        <p:nvPicPr>
          <p:cNvPr id="4" name="Imagen 3">
            <a:extLst>
              <a:ext uri="{FF2B5EF4-FFF2-40B4-BE49-F238E27FC236}">
                <a16:creationId xmlns:a16="http://schemas.microsoft.com/office/drawing/2014/main" xmlns="" id="{904D3BD7-72E3-8E44-A4B1-EC71E45AE436}"/>
              </a:ext>
            </a:extLst>
          </p:cNvPr>
          <p:cNvPicPr>
            <a:picLocks noChangeAspect="1"/>
          </p:cNvPicPr>
          <p:nvPr/>
        </p:nvPicPr>
        <p:blipFill>
          <a:blip r:embed="rId3"/>
          <a:stretch>
            <a:fillRect/>
          </a:stretch>
        </p:blipFill>
        <p:spPr>
          <a:xfrm>
            <a:off x="1503448" y="2403648"/>
            <a:ext cx="5994631" cy="2710148"/>
          </a:xfrm>
          <a:prstGeom prst="rect">
            <a:avLst/>
          </a:prstGeom>
        </p:spPr>
      </p:pic>
    </p:spTree>
    <p:extLst>
      <p:ext uri="{BB962C8B-B14F-4D97-AF65-F5344CB8AC3E}">
        <p14:creationId xmlns:p14="http://schemas.microsoft.com/office/powerpoint/2010/main" val="4014164725"/>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Soluciones PoC-3:</a:t>
            </a:r>
          </a:p>
          <a:p>
            <a:pPr algn="just"/>
            <a:r>
              <a:rPr lang="es-ES" sz="2600" dirty="0" err="1"/>
              <a:t>Kali</a:t>
            </a:r>
            <a:r>
              <a:rPr lang="es-ES" sz="2600" dirty="0"/>
              <a:t>:</a:t>
            </a:r>
          </a:p>
          <a:p>
            <a:pPr lvl="1" algn="just"/>
            <a:r>
              <a:rPr lang="es-ES" sz="2200" dirty="0"/>
              <a:t>Fichero: </a:t>
            </a:r>
            <a:r>
              <a:rPr lang="es-ES" sz="2200" dirty="0" err="1"/>
              <a:t>poc.txt</a:t>
            </a:r>
            <a:endParaRPr lang="es-ES" sz="2200" dirty="0"/>
          </a:p>
          <a:p>
            <a:pPr marL="363538" lvl="1" indent="0" algn="just">
              <a:buNone/>
            </a:pPr>
            <a:r>
              <a:rPr lang="es-ES" sz="2200" dirty="0"/>
              <a:t>﻿</a:t>
            </a:r>
            <a:r>
              <a:rPr lang="es-ES" sz="2200" dirty="0" err="1"/>
              <a:t>if</a:t>
            </a:r>
            <a:r>
              <a:rPr lang="es-ES" sz="2200" dirty="0"/>
              <a:t> (</a:t>
            </a:r>
            <a:r>
              <a:rPr lang="es-ES" sz="2200" dirty="0" err="1"/>
              <a:t>ip.proto</a:t>
            </a:r>
            <a:r>
              <a:rPr lang="es-ES" sz="2200" dirty="0"/>
              <a:t> == TCP &amp;&amp; </a:t>
            </a:r>
            <a:r>
              <a:rPr lang="es-ES" sz="2200" dirty="0" err="1"/>
              <a:t>tcp.dst</a:t>
            </a:r>
            <a:r>
              <a:rPr lang="es-ES" sz="2200" dirty="0"/>
              <a:t> == 80){</a:t>
            </a:r>
          </a:p>
          <a:p>
            <a:pPr marL="363538" lvl="1" indent="0" algn="just">
              <a:buNone/>
            </a:pPr>
            <a:r>
              <a:rPr lang="es-ES" sz="2200" dirty="0" err="1"/>
              <a:t>if</a:t>
            </a:r>
            <a:r>
              <a:rPr lang="es-ES" sz="2200" dirty="0"/>
              <a:t> (</a:t>
            </a:r>
            <a:r>
              <a:rPr lang="es-ES" sz="2200" dirty="0" err="1"/>
              <a:t>search</a:t>
            </a:r>
            <a:r>
              <a:rPr lang="es-ES" sz="2200" dirty="0"/>
              <a:t>(</a:t>
            </a:r>
            <a:r>
              <a:rPr lang="es-ES" sz="2200" dirty="0" err="1"/>
              <a:t>DATA.data</a:t>
            </a:r>
            <a:r>
              <a:rPr lang="es-ES" sz="2200" dirty="0"/>
              <a:t>, "</a:t>
            </a:r>
            <a:r>
              <a:rPr lang="es-ES" sz="2200" dirty="0" err="1"/>
              <a:t>marca.com</a:t>
            </a:r>
            <a:r>
              <a:rPr lang="es-ES" sz="2200" dirty="0"/>
              <a:t>")){</a:t>
            </a:r>
          </a:p>
          <a:p>
            <a:pPr marL="363538" lvl="1" indent="0" algn="just">
              <a:buNone/>
            </a:pPr>
            <a:r>
              <a:rPr lang="es-ES" sz="2200" dirty="0" err="1"/>
              <a:t>replace</a:t>
            </a:r>
            <a:r>
              <a:rPr lang="es-ES" sz="2200" dirty="0"/>
              <a:t>("</a:t>
            </a:r>
            <a:r>
              <a:rPr lang="es-ES" sz="2200" dirty="0" err="1"/>
              <a:t>marca.com</a:t>
            </a:r>
            <a:r>
              <a:rPr lang="es-ES" sz="2200" dirty="0"/>
              <a:t>", "</a:t>
            </a:r>
            <a:r>
              <a:rPr lang="es-ES" sz="2200" dirty="0" err="1"/>
              <a:t>mundodeportivo.com</a:t>
            </a:r>
            <a:r>
              <a:rPr lang="es-ES" sz="2200" dirty="0"/>
              <a:t>");</a:t>
            </a:r>
          </a:p>
          <a:p>
            <a:pPr marL="363538" lvl="1" indent="0" algn="just">
              <a:buNone/>
            </a:pPr>
            <a:r>
              <a:rPr lang="es-ES" sz="2200" dirty="0" err="1"/>
              <a:t>msg</a:t>
            </a:r>
            <a:r>
              <a:rPr lang="es-ES" sz="2200" dirty="0"/>
              <a:t>("</a:t>
            </a:r>
            <a:r>
              <a:rPr lang="es-ES" sz="2200" dirty="0" err="1"/>
              <a:t>changed</a:t>
            </a:r>
            <a:r>
              <a:rPr lang="es-ES" sz="2200" dirty="0"/>
              <a:t>!!!\n");</a:t>
            </a:r>
          </a:p>
          <a:p>
            <a:pPr marL="363538" lvl="1" indent="0" algn="just">
              <a:buNone/>
            </a:pPr>
            <a:r>
              <a:rPr lang="es-ES" sz="2200" dirty="0"/>
              <a:t>}</a:t>
            </a:r>
          </a:p>
          <a:p>
            <a:pPr marL="363538" lvl="1" indent="0" algn="just">
              <a:buNone/>
            </a:pPr>
            <a:r>
              <a:rPr lang="es-ES" sz="2200" dirty="0"/>
              <a:t>}</a:t>
            </a:r>
          </a:p>
          <a:p>
            <a:pPr lvl="1" algn="just"/>
            <a:r>
              <a:rPr lang="es-ES" sz="2200" dirty="0"/>
              <a:t>﻿</a:t>
            </a:r>
            <a:r>
              <a:rPr lang="es-ES" sz="2200" dirty="0" err="1"/>
              <a:t>etterfilter</a:t>
            </a:r>
            <a:r>
              <a:rPr lang="es-ES" sz="2200" dirty="0"/>
              <a:t> </a:t>
            </a:r>
            <a:r>
              <a:rPr lang="es-ES" sz="2200" dirty="0" err="1"/>
              <a:t>poc.txt</a:t>
            </a:r>
            <a:r>
              <a:rPr lang="es-ES" sz="2200" dirty="0"/>
              <a:t> -o </a:t>
            </a:r>
            <a:r>
              <a:rPr lang="es-ES" sz="2200" dirty="0" err="1"/>
              <a:t>poc.ef</a:t>
            </a:r>
            <a:endParaRPr lang="es-ES" sz="2200" dirty="0"/>
          </a:p>
          <a:p>
            <a:pPr lvl="1" algn="just"/>
            <a:r>
              <a:rPr lang="es-ES" sz="2200" dirty="0" err="1"/>
              <a:t>Etthercap</a:t>
            </a:r>
            <a:r>
              <a:rPr lang="es-ES" sz="2200" dirty="0"/>
              <a:t> -G</a:t>
            </a:r>
          </a:p>
        </p:txBody>
      </p:sp>
    </p:spTree>
    <p:extLst>
      <p:ext uri="{BB962C8B-B14F-4D97-AF65-F5344CB8AC3E}">
        <p14:creationId xmlns:p14="http://schemas.microsoft.com/office/powerpoint/2010/main" val="3109421867"/>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PoC-4: ARP </a:t>
            </a:r>
            <a:r>
              <a:rPr lang="es-ES" dirty="0" err="1"/>
              <a:t>Spoofing</a:t>
            </a:r>
            <a:r>
              <a:rPr lang="es-ES" dirty="0"/>
              <a:t> - Inyección:</a:t>
            </a:r>
          </a:p>
          <a:p>
            <a:pPr lvl="1" algn="just"/>
            <a:r>
              <a:rPr lang="es-ES" sz="2600" dirty="0"/>
              <a:t>Implementa un filtro a tu elección:</a:t>
            </a:r>
          </a:p>
          <a:p>
            <a:pPr lvl="1" algn="just"/>
            <a:r>
              <a:rPr lang="es-ES" sz="2600" dirty="0"/>
              <a:t>Ejemplos: http://</a:t>
            </a:r>
            <a:r>
              <a:rPr lang="es-ES" sz="2600" dirty="0" err="1"/>
              <a:t>blog.pepelux.org</a:t>
            </a:r>
            <a:r>
              <a:rPr lang="es-ES" sz="2600" dirty="0"/>
              <a:t>/2012/01/05/jugando-con-los-filtros-para-</a:t>
            </a:r>
            <a:r>
              <a:rPr lang="es-ES" sz="2600" dirty="0" err="1"/>
              <a:t>ettercap</a:t>
            </a:r>
            <a:r>
              <a:rPr lang="es-ES" sz="2600" dirty="0"/>
              <a:t>/</a:t>
            </a:r>
          </a:p>
        </p:txBody>
      </p:sp>
      <p:pic>
        <p:nvPicPr>
          <p:cNvPr id="4" name="Imagen 3">
            <a:extLst>
              <a:ext uri="{FF2B5EF4-FFF2-40B4-BE49-F238E27FC236}">
                <a16:creationId xmlns:a16="http://schemas.microsoft.com/office/drawing/2014/main" xmlns="" id="{904D3BD7-72E3-8E44-A4B1-EC71E45AE436}"/>
              </a:ext>
            </a:extLst>
          </p:cNvPr>
          <p:cNvPicPr>
            <a:picLocks noChangeAspect="1"/>
          </p:cNvPicPr>
          <p:nvPr/>
        </p:nvPicPr>
        <p:blipFill>
          <a:blip r:embed="rId3"/>
          <a:stretch>
            <a:fillRect/>
          </a:stretch>
        </p:blipFill>
        <p:spPr>
          <a:xfrm>
            <a:off x="1407905" y="3594549"/>
            <a:ext cx="5994631" cy="2710148"/>
          </a:xfrm>
          <a:prstGeom prst="rect">
            <a:avLst/>
          </a:prstGeom>
        </p:spPr>
      </p:pic>
    </p:spTree>
    <p:extLst>
      <p:ext uri="{BB962C8B-B14F-4D97-AF65-F5344CB8AC3E}">
        <p14:creationId xmlns:p14="http://schemas.microsoft.com/office/powerpoint/2010/main" val="248109533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Ejercicio opcional:</a:t>
            </a:r>
          </a:p>
          <a:p>
            <a:pPr algn="just"/>
            <a:endParaRPr lang="es-ES" sz="1800" dirty="0"/>
          </a:p>
        </p:txBody>
      </p:sp>
      <p:pic>
        <p:nvPicPr>
          <p:cNvPr id="8" name="Imagen 1">
            <a:extLst>
              <a:ext uri="{FF2B5EF4-FFF2-40B4-BE49-F238E27FC236}">
                <a16:creationId xmlns:a16="http://schemas.microsoft.com/office/drawing/2014/main" xmlns="" id="{79C580F3-15BD-8540-8C91-EBC068D1411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892300"/>
            <a:ext cx="9144000" cy="306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3958605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Ejercicio opcional:</a:t>
            </a:r>
          </a:p>
          <a:p>
            <a:pPr algn="just"/>
            <a:endParaRPr lang="es-ES" sz="1800" dirty="0"/>
          </a:p>
        </p:txBody>
      </p:sp>
      <p:pic>
        <p:nvPicPr>
          <p:cNvPr id="6" name="Imagen 1">
            <a:extLst>
              <a:ext uri="{FF2B5EF4-FFF2-40B4-BE49-F238E27FC236}">
                <a16:creationId xmlns:a16="http://schemas.microsoft.com/office/drawing/2014/main" xmlns="" id="{316F1FBA-B34E-8F4A-B2D3-A5B9DAE5C6E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5384" y="2144683"/>
            <a:ext cx="8725458" cy="36431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8764077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ARP </a:t>
            </a:r>
            <a:r>
              <a:rPr lang="es-ES" dirty="0" err="1"/>
              <a:t>Spoofing</a:t>
            </a:r>
            <a:endParaRPr lang="es-ES" dirty="0"/>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a:bodyPr>
          <a:lstStyle/>
          <a:p>
            <a:pPr algn="just"/>
            <a:r>
              <a:rPr lang="es-ES" dirty="0"/>
              <a:t>Ejercicio opcional:</a:t>
            </a:r>
          </a:p>
          <a:p>
            <a:pPr algn="just"/>
            <a:endParaRPr lang="es-ES" sz="1800" dirty="0"/>
          </a:p>
        </p:txBody>
      </p:sp>
      <p:pic>
        <p:nvPicPr>
          <p:cNvPr id="4" name="Imagen 1">
            <a:extLst>
              <a:ext uri="{FF2B5EF4-FFF2-40B4-BE49-F238E27FC236}">
                <a16:creationId xmlns:a16="http://schemas.microsoft.com/office/drawing/2014/main" xmlns="" id="{4F6E07A7-960E-484B-B991-D678FD0110A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65173" y="1867359"/>
            <a:ext cx="7921625" cy="415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21469241"/>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a:extLst>
              <a:ext uri="{FF2B5EF4-FFF2-40B4-BE49-F238E27FC236}">
                <a16:creationId xmlns:a16="http://schemas.microsoft.com/office/drawing/2014/main" xmlns="" id="{964F2E6E-FE33-DB4D-8C83-A0F8144CAE63}"/>
              </a:ext>
            </a:extLst>
          </p:cNvPr>
          <p:cNvSpPr>
            <a:spLocks noGrp="1" noChangeArrowheads="1"/>
          </p:cNvSpPr>
          <p:nvPr>
            <p:ph type="title"/>
          </p:nvPr>
        </p:nvSpPr>
        <p:spPr bwMode="auto">
          <a:xfrm>
            <a:off x="1258888" y="274638"/>
            <a:ext cx="7885112" cy="85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s-ES" altLang="es-ES" sz="4000" b="1" i="1" dirty="0" err="1"/>
              <a:t>Sniffing</a:t>
            </a:r>
            <a:endParaRPr lang="es-ES_tradnl" altLang="es-ES_tradnl" sz="4000" b="1" i="1" dirty="0"/>
          </a:p>
        </p:txBody>
      </p:sp>
      <p:sp>
        <p:nvSpPr>
          <p:cNvPr id="159746" name="Rectangle 3">
            <a:extLst>
              <a:ext uri="{FF2B5EF4-FFF2-40B4-BE49-F238E27FC236}">
                <a16:creationId xmlns:a16="http://schemas.microsoft.com/office/drawing/2014/main" xmlns="" id="{0FEB4D8F-1302-8D43-A5C9-D0CA632B0911}"/>
              </a:ext>
            </a:extLst>
          </p:cNvPr>
          <p:cNvSpPr>
            <a:spLocks noGrp="1" noChangeArrowheads="1"/>
          </p:cNvSpPr>
          <p:nvPr>
            <p:ph idx="1"/>
          </p:nvPr>
        </p:nvSpPr>
        <p:spPr bwMode="auto">
          <a:xfrm>
            <a:off x="0" y="1196975"/>
            <a:ext cx="9144000" cy="5472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es-ES" dirty="0" err="1"/>
              <a:t>Sniffers</a:t>
            </a:r>
            <a:endParaRPr lang="es-ES" dirty="0"/>
          </a:p>
          <a:p>
            <a:pPr lvl="1" algn="just"/>
            <a:r>
              <a:rPr lang="es-ES" dirty="0" err="1"/>
              <a:t>Wireshark</a:t>
            </a:r>
            <a:r>
              <a:rPr lang="es-ES" dirty="0"/>
              <a:t>.</a:t>
            </a:r>
          </a:p>
          <a:p>
            <a:pPr lvl="1" algn="just"/>
            <a:r>
              <a:rPr lang="es-ES" dirty="0" err="1"/>
              <a:t>Tcpdump</a:t>
            </a:r>
            <a:r>
              <a:rPr lang="es-ES" dirty="0"/>
              <a:t>.</a:t>
            </a:r>
          </a:p>
          <a:p>
            <a:pPr lvl="1" algn="just"/>
            <a:r>
              <a:rPr lang="es-ES" dirty="0"/>
              <a:t>P0f.</a:t>
            </a:r>
          </a:p>
          <a:p>
            <a:pPr lvl="1" algn="just"/>
            <a:r>
              <a:rPr lang="es-ES" dirty="0" err="1"/>
              <a:t>Networkminer</a:t>
            </a:r>
            <a:r>
              <a:rPr lang="es-ES" dirty="0"/>
              <a:t>.</a:t>
            </a:r>
          </a:p>
        </p:txBody>
      </p:sp>
    </p:spTree>
    <p:extLst>
      <p:ext uri="{BB962C8B-B14F-4D97-AF65-F5344CB8AC3E}">
        <p14:creationId xmlns:p14="http://schemas.microsoft.com/office/powerpoint/2010/main" val="2056904930"/>
      </p:ext>
    </p:extLst>
  </p:cSld>
  <p:clrMapOvr>
    <a:masterClrMapping/>
  </p:clrMapOvr>
  <p:transition spd="slow">
    <p:pull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a:extLst>
              <a:ext uri="{FF2B5EF4-FFF2-40B4-BE49-F238E27FC236}">
                <a16:creationId xmlns:a16="http://schemas.microsoft.com/office/drawing/2014/main" xmlns="" id="{964F2E6E-FE33-DB4D-8C83-A0F8144CAE63}"/>
              </a:ext>
            </a:extLst>
          </p:cNvPr>
          <p:cNvSpPr>
            <a:spLocks noGrp="1" noChangeArrowheads="1"/>
          </p:cNvSpPr>
          <p:nvPr>
            <p:ph type="title"/>
          </p:nvPr>
        </p:nvSpPr>
        <p:spPr bwMode="auto">
          <a:xfrm>
            <a:off x="1258888" y="274638"/>
            <a:ext cx="7885112" cy="85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s-ES" altLang="es-ES" sz="4000" b="1" i="1" dirty="0" err="1"/>
              <a:t>Sniffing</a:t>
            </a:r>
            <a:endParaRPr lang="es-ES_tradnl" altLang="es-ES_tradnl" sz="4000" b="1" i="1" dirty="0"/>
          </a:p>
        </p:txBody>
      </p:sp>
      <p:sp>
        <p:nvSpPr>
          <p:cNvPr id="159746" name="Rectangle 3">
            <a:extLst>
              <a:ext uri="{FF2B5EF4-FFF2-40B4-BE49-F238E27FC236}">
                <a16:creationId xmlns:a16="http://schemas.microsoft.com/office/drawing/2014/main" xmlns="" id="{0FEB4D8F-1302-8D43-A5C9-D0CA632B0911}"/>
              </a:ext>
            </a:extLst>
          </p:cNvPr>
          <p:cNvSpPr>
            <a:spLocks noGrp="1" noChangeArrowheads="1"/>
          </p:cNvSpPr>
          <p:nvPr>
            <p:ph idx="1"/>
          </p:nvPr>
        </p:nvSpPr>
        <p:spPr bwMode="auto">
          <a:xfrm>
            <a:off x="0" y="1196975"/>
            <a:ext cx="9144000" cy="5472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es-ES" dirty="0"/>
              <a:t>Laboratorio de Seguridad:</a:t>
            </a:r>
          </a:p>
          <a:p>
            <a:pPr lvl="1" algn="just"/>
            <a:r>
              <a:rPr lang="es-ES" dirty="0"/>
              <a:t>Máquina </a:t>
            </a:r>
            <a:r>
              <a:rPr lang="es-ES" dirty="0" err="1"/>
              <a:t>Kali</a:t>
            </a:r>
            <a:endParaRPr lang="es-ES" dirty="0"/>
          </a:p>
          <a:p>
            <a:pPr lvl="2" algn="just"/>
            <a:r>
              <a:rPr lang="es-ES" dirty="0">
                <a:hlinkClick r:id="rId2"/>
              </a:rPr>
              <a:t>https://images.offensive-security.com/virtual-images/kali-linux-2019.1-vbox-amd64</a:t>
            </a:r>
            <a:r>
              <a:rPr lang="es-ES">
                <a:hlinkClick r:id="rId2"/>
              </a:rPr>
              <a:t>.ova</a:t>
            </a:r>
            <a:endParaRPr lang="es-ES"/>
          </a:p>
          <a:p>
            <a:pPr lvl="2" algn="just"/>
            <a:endParaRPr lang="es-ES" dirty="0"/>
          </a:p>
          <a:p>
            <a:pPr lvl="1" algn="just"/>
            <a:r>
              <a:rPr lang="es-ES" dirty="0"/>
              <a:t>Windows XP</a:t>
            </a:r>
          </a:p>
          <a:p>
            <a:pPr lvl="2" algn="just"/>
            <a:r>
              <a:rPr lang="es-ES" dirty="0">
                <a:hlinkClick r:id="rId3"/>
              </a:rPr>
              <a:t>https://mega.nz/#!QFlX2Swa!SVFwgKI77HS9H2aMzOH6f4MVfLR70xGdM_h0UdIgfag</a:t>
            </a:r>
            <a:endParaRPr lang="es-ES" dirty="0"/>
          </a:p>
          <a:p>
            <a:pPr lvl="2" algn="just"/>
            <a:endParaRPr lang="es-ES" dirty="0"/>
          </a:p>
        </p:txBody>
      </p:sp>
    </p:spTree>
    <p:extLst>
      <p:ext uri="{BB962C8B-B14F-4D97-AF65-F5344CB8AC3E}">
        <p14:creationId xmlns:p14="http://schemas.microsoft.com/office/powerpoint/2010/main" val="833752541"/>
      </p:ext>
    </p:extLst>
  </p:cSld>
  <p:clrMapOvr>
    <a:masterClrMapping/>
  </p:clrMapOvr>
  <p:transition spd="slow">
    <p:pull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a:extLst>
              <a:ext uri="{FF2B5EF4-FFF2-40B4-BE49-F238E27FC236}">
                <a16:creationId xmlns:a16="http://schemas.microsoft.com/office/drawing/2014/main" xmlns="" id="{964F2E6E-FE33-DB4D-8C83-A0F8144CAE63}"/>
              </a:ext>
            </a:extLst>
          </p:cNvPr>
          <p:cNvSpPr>
            <a:spLocks noGrp="1" noChangeArrowheads="1"/>
          </p:cNvSpPr>
          <p:nvPr>
            <p:ph type="title"/>
          </p:nvPr>
        </p:nvSpPr>
        <p:spPr bwMode="auto">
          <a:xfrm>
            <a:off x="1258888" y="274638"/>
            <a:ext cx="7885112" cy="85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s-ES" altLang="es-ES" sz="4000" b="1" i="1" dirty="0" err="1"/>
              <a:t>Sniffing</a:t>
            </a:r>
            <a:endParaRPr lang="es-ES_tradnl" altLang="es-ES_tradnl" sz="4000" b="1" i="1" dirty="0"/>
          </a:p>
        </p:txBody>
      </p:sp>
      <p:sp>
        <p:nvSpPr>
          <p:cNvPr id="159746" name="Rectangle 3">
            <a:extLst>
              <a:ext uri="{FF2B5EF4-FFF2-40B4-BE49-F238E27FC236}">
                <a16:creationId xmlns:a16="http://schemas.microsoft.com/office/drawing/2014/main" xmlns="" id="{0FEB4D8F-1302-8D43-A5C9-D0CA632B0911}"/>
              </a:ext>
            </a:extLst>
          </p:cNvPr>
          <p:cNvSpPr>
            <a:spLocks noGrp="1" noChangeArrowheads="1"/>
          </p:cNvSpPr>
          <p:nvPr>
            <p:ph idx="1"/>
          </p:nvPr>
        </p:nvSpPr>
        <p:spPr bwMode="auto">
          <a:xfrm>
            <a:off x="0" y="1196975"/>
            <a:ext cx="9144000" cy="5472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endParaRPr lang="es-ES" dirty="0"/>
          </a:p>
        </p:txBody>
      </p:sp>
      <p:pic>
        <p:nvPicPr>
          <p:cNvPr id="3" name="Imagen 2">
            <a:extLst>
              <a:ext uri="{FF2B5EF4-FFF2-40B4-BE49-F238E27FC236}">
                <a16:creationId xmlns:a16="http://schemas.microsoft.com/office/drawing/2014/main" xmlns="" id="{5EC76AA1-217F-9B4D-9A32-9F51FC628FBE}"/>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45028" y="1196975"/>
            <a:ext cx="6458857" cy="4905461"/>
          </a:xfrm>
          <a:prstGeom prst="rect">
            <a:avLst/>
          </a:prstGeom>
        </p:spPr>
      </p:pic>
    </p:spTree>
    <p:extLst>
      <p:ext uri="{BB962C8B-B14F-4D97-AF65-F5344CB8AC3E}">
        <p14:creationId xmlns:p14="http://schemas.microsoft.com/office/powerpoint/2010/main" val="1556330436"/>
      </p:ext>
    </p:extLst>
  </p:cSld>
  <p:clrMapOvr>
    <a:masterClrMapping/>
  </p:clrMapOvr>
  <p:transition spd="slow">
    <p:pull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a:extLst>
              <a:ext uri="{FF2B5EF4-FFF2-40B4-BE49-F238E27FC236}">
                <a16:creationId xmlns:a16="http://schemas.microsoft.com/office/drawing/2014/main" xmlns="" id="{964F2E6E-FE33-DB4D-8C83-A0F8144CAE63}"/>
              </a:ext>
            </a:extLst>
          </p:cNvPr>
          <p:cNvSpPr>
            <a:spLocks noGrp="1" noChangeArrowheads="1"/>
          </p:cNvSpPr>
          <p:nvPr>
            <p:ph type="title"/>
          </p:nvPr>
        </p:nvSpPr>
        <p:spPr bwMode="auto">
          <a:xfrm>
            <a:off x="1258888" y="274638"/>
            <a:ext cx="7885112" cy="85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s-ES" altLang="es-ES" sz="4000" b="1" i="1" dirty="0" err="1"/>
              <a:t>Sniffing</a:t>
            </a:r>
            <a:endParaRPr lang="es-ES_tradnl" altLang="es-ES_tradnl" sz="4000" b="1" i="1" dirty="0"/>
          </a:p>
        </p:txBody>
      </p:sp>
      <p:sp>
        <p:nvSpPr>
          <p:cNvPr id="159746" name="Rectangle 3">
            <a:extLst>
              <a:ext uri="{FF2B5EF4-FFF2-40B4-BE49-F238E27FC236}">
                <a16:creationId xmlns:a16="http://schemas.microsoft.com/office/drawing/2014/main" xmlns="" id="{0FEB4D8F-1302-8D43-A5C9-D0CA632B0911}"/>
              </a:ext>
            </a:extLst>
          </p:cNvPr>
          <p:cNvSpPr>
            <a:spLocks noGrp="1" noChangeArrowheads="1"/>
          </p:cNvSpPr>
          <p:nvPr>
            <p:ph idx="1"/>
          </p:nvPr>
        </p:nvSpPr>
        <p:spPr bwMode="auto">
          <a:xfrm>
            <a:off x="0" y="863147"/>
            <a:ext cx="9144000" cy="5472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es-ES" dirty="0" err="1"/>
              <a:t>Wireshark</a:t>
            </a:r>
            <a:endParaRPr lang="es-ES" dirty="0"/>
          </a:p>
          <a:p>
            <a:pPr algn="just"/>
            <a:r>
              <a:rPr lang="es-ES" dirty="0" err="1"/>
              <a:t>Opensource</a:t>
            </a:r>
            <a:r>
              <a:rPr lang="es-ES" dirty="0"/>
              <a:t>.</a:t>
            </a:r>
          </a:p>
          <a:p>
            <a:pPr algn="just"/>
            <a:r>
              <a:rPr lang="es-ES" dirty="0"/>
              <a:t>Multiplataforma.</a:t>
            </a:r>
          </a:p>
          <a:p>
            <a:pPr algn="just"/>
            <a:r>
              <a:rPr lang="es-ES" dirty="0"/>
              <a:t>Captura “</a:t>
            </a:r>
            <a:r>
              <a:rPr lang="es-ES" dirty="0" err="1"/>
              <a:t>on</a:t>
            </a:r>
            <a:r>
              <a:rPr lang="es-ES" dirty="0"/>
              <a:t> </a:t>
            </a:r>
            <a:r>
              <a:rPr lang="es-ES" dirty="0" err="1"/>
              <a:t>the</a:t>
            </a:r>
            <a:r>
              <a:rPr lang="es-ES" dirty="0"/>
              <a:t> </a:t>
            </a:r>
            <a:r>
              <a:rPr lang="es-ES" dirty="0" err="1"/>
              <a:t>fly</a:t>
            </a:r>
            <a:r>
              <a:rPr lang="es-ES" dirty="0"/>
              <a:t>”.</a:t>
            </a:r>
          </a:p>
          <a:p>
            <a:pPr algn="just"/>
            <a:r>
              <a:rPr lang="es-ES" dirty="0"/>
              <a:t>Soporta multitud de protocolos.</a:t>
            </a:r>
          </a:p>
          <a:p>
            <a:pPr algn="just"/>
            <a:r>
              <a:rPr lang="es-ES" dirty="0"/>
              <a:t>Utilidades:</a:t>
            </a:r>
          </a:p>
          <a:p>
            <a:pPr lvl="1" algn="just"/>
            <a:r>
              <a:rPr lang="es-ES" dirty="0"/>
              <a:t>Análisis de tráfico en la red.</a:t>
            </a:r>
          </a:p>
          <a:p>
            <a:pPr lvl="1" algn="just"/>
            <a:r>
              <a:rPr lang="es-ES" dirty="0"/>
              <a:t>Detección de posibles amenazas.</a:t>
            </a:r>
          </a:p>
          <a:p>
            <a:pPr lvl="1" algn="just"/>
            <a:r>
              <a:rPr lang="es-ES" dirty="0"/>
              <a:t>Detección de tráfico no dirigido al equipo auditor</a:t>
            </a:r>
          </a:p>
          <a:p>
            <a:pPr lvl="1" algn="just"/>
            <a:r>
              <a:rPr lang="es-ES" dirty="0"/>
              <a:t>Red mal configurada</a:t>
            </a:r>
          </a:p>
          <a:p>
            <a:pPr lvl="1" algn="just"/>
            <a:r>
              <a:rPr lang="es-ES" dirty="0"/>
              <a:t>Detección de cookies </a:t>
            </a:r>
            <a:r>
              <a:rPr lang="es-ES" dirty="0" err="1"/>
              <a:t>à</a:t>
            </a:r>
            <a:r>
              <a:rPr lang="es-ES" dirty="0"/>
              <a:t> </a:t>
            </a:r>
            <a:r>
              <a:rPr lang="es-ES" dirty="0" err="1"/>
              <a:t>Hijacking</a:t>
            </a:r>
            <a:r>
              <a:rPr lang="es-ES" dirty="0"/>
              <a:t>.</a:t>
            </a:r>
          </a:p>
          <a:p>
            <a:pPr lvl="1" algn="just"/>
            <a:r>
              <a:rPr lang="es-ES" dirty="0"/>
              <a:t>Detección de nuevas redes.</a:t>
            </a:r>
          </a:p>
        </p:txBody>
      </p:sp>
    </p:spTree>
    <p:extLst>
      <p:ext uri="{BB962C8B-B14F-4D97-AF65-F5344CB8AC3E}">
        <p14:creationId xmlns:p14="http://schemas.microsoft.com/office/powerpoint/2010/main" val="846684464"/>
      </p:ext>
    </p:extLst>
  </p:cSld>
  <p:clrMapOvr>
    <a:masterClrMapping/>
  </p:clrMapOvr>
  <p:transition spd="slow">
    <p:pull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a:extLst>
              <a:ext uri="{FF2B5EF4-FFF2-40B4-BE49-F238E27FC236}">
                <a16:creationId xmlns:a16="http://schemas.microsoft.com/office/drawing/2014/main" xmlns="" id="{964F2E6E-FE33-DB4D-8C83-A0F8144CAE63}"/>
              </a:ext>
            </a:extLst>
          </p:cNvPr>
          <p:cNvSpPr>
            <a:spLocks noGrp="1" noChangeArrowheads="1"/>
          </p:cNvSpPr>
          <p:nvPr>
            <p:ph type="title"/>
          </p:nvPr>
        </p:nvSpPr>
        <p:spPr bwMode="auto">
          <a:xfrm>
            <a:off x="1258888" y="274638"/>
            <a:ext cx="7885112" cy="85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s-ES" altLang="es-ES" sz="4000" b="1" i="1" dirty="0" err="1"/>
              <a:t>Sniffing</a:t>
            </a:r>
            <a:endParaRPr lang="es-ES_tradnl" altLang="es-ES_tradnl" sz="4000" b="1" i="1" dirty="0"/>
          </a:p>
        </p:txBody>
      </p:sp>
      <p:sp>
        <p:nvSpPr>
          <p:cNvPr id="159746" name="Rectangle 3">
            <a:extLst>
              <a:ext uri="{FF2B5EF4-FFF2-40B4-BE49-F238E27FC236}">
                <a16:creationId xmlns:a16="http://schemas.microsoft.com/office/drawing/2014/main" xmlns="" id="{0FEB4D8F-1302-8D43-A5C9-D0CA632B0911}"/>
              </a:ext>
            </a:extLst>
          </p:cNvPr>
          <p:cNvSpPr>
            <a:spLocks noGrp="1" noChangeArrowheads="1"/>
          </p:cNvSpPr>
          <p:nvPr>
            <p:ph idx="1"/>
          </p:nvPr>
        </p:nvSpPr>
        <p:spPr bwMode="auto">
          <a:xfrm>
            <a:off x="0" y="863147"/>
            <a:ext cx="9144000" cy="5472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es-ES" dirty="0"/>
              <a:t>P0f</a:t>
            </a:r>
          </a:p>
          <a:p>
            <a:pPr algn="just"/>
            <a:r>
              <a:rPr lang="es-ES" dirty="0"/>
              <a:t>Fingerprinting pasivo basado en análisis de la estructura de los paquetes TCP/IP.</a:t>
            </a:r>
          </a:p>
          <a:p>
            <a:pPr algn="just"/>
            <a:r>
              <a:rPr lang="es-ES" dirty="0"/>
              <a:t>No genera tráfico sospechoso.</a:t>
            </a:r>
          </a:p>
          <a:p>
            <a:pPr algn="just"/>
            <a:r>
              <a:rPr lang="es-ES" dirty="0"/>
              <a:t>Necesita que el otro host esté conectado en la misma red. n Detecta:</a:t>
            </a:r>
          </a:p>
          <a:p>
            <a:pPr lvl="1" algn="just"/>
            <a:r>
              <a:rPr lang="es-ES" dirty="0"/>
              <a:t>S.O. y propiedades de configuración del host remoto.</a:t>
            </a:r>
          </a:p>
          <a:p>
            <a:pPr lvl="1" algn="just"/>
            <a:r>
              <a:rPr lang="es-ES" dirty="0"/>
              <a:t>Balanceadores de carga</a:t>
            </a:r>
          </a:p>
          <a:p>
            <a:pPr lvl="1" algn="just"/>
            <a:r>
              <a:rPr lang="es-ES" dirty="0"/>
              <a:t>Distancia al sistema remoto y tiempo funcionamiento.</a:t>
            </a:r>
          </a:p>
          <a:p>
            <a:pPr lvl="1" algn="just"/>
            <a:r>
              <a:rPr lang="es-ES" dirty="0"/>
              <a:t>Tipo de conexión (DSL, OC3…) </a:t>
            </a:r>
          </a:p>
          <a:p>
            <a:pPr lvl="1" algn="just"/>
            <a:r>
              <a:rPr lang="es-ES" dirty="0"/>
              <a:t>Utiliza los mismos filtros que </a:t>
            </a:r>
            <a:r>
              <a:rPr lang="es-ES" dirty="0" err="1"/>
              <a:t>tcpdump</a:t>
            </a:r>
            <a:endParaRPr lang="es-ES" dirty="0"/>
          </a:p>
        </p:txBody>
      </p:sp>
    </p:spTree>
    <p:extLst>
      <p:ext uri="{BB962C8B-B14F-4D97-AF65-F5344CB8AC3E}">
        <p14:creationId xmlns:p14="http://schemas.microsoft.com/office/powerpoint/2010/main" val="2210313942"/>
      </p:ext>
    </p:extLst>
  </p:cSld>
  <p:clrMapOvr>
    <a:masterClrMapping/>
  </p:clrMapOvr>
  <p:transition spd="slow">
    <p:pull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5" name="Rectangle 2">
            <a:extLst>
              <a:ext uri="{FF2B5EF4-FFF2-40B4-BE49-F238E27FC236}">
                <a16:creationId xmlns:a16="http://schemas.microsoft.com/office/drawing/2014/main" xmlns="" id="{964F2E6E-FE33-DB4D-8C83-A0F8144CAE63}"/>
              </a:ext>
            </a:extLst>
          </p:cNvPr>
          <p:cNvSpPr>
            <a:spLocks noGrp="1" noChangeArrowheads="1"/>
          </p:cNvSpPr>
          <p:nvPr>
            <p:ph type="title"/>
          </p:nvPr>
        </p:nvSpPr>
        <p:spPr bwMode="auto">
          <a:xfrm>
            <a:off x="1258888" y="274638"/>
            <a:ext cx="7885112" cy="8509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eaLnBrk="1" hangingPunct="1"/>
            <a:r>
              <a:rPr lang="es-ES" altLang="es-ES" sz="4000" b="1" i="1" dirty="0" err="1"/>
              <a:t>Sniffing</a:t>
            </a:r>
            <a:endParaRPr lang="es-ES_tradnl" altLang="es-ES_tradnl" sz="4000" b="1" i="1" dirty="0"/>
          </a:p>
        </p:txBody>
      </p:sp>
      <p:sp>
        <p:nvSpPr>
          <p:cNvPr id="159746" name="Rectangle 3">
            <a:extLst>
              <a:ext uri="{FF2B5EF4-FFF2-40B4-BE49-F238E27FC236}">
                <a16:creationId xmlns:a16="http://schemas.microsoft.com/office/drawing/2014/main" xmlns="" id="{0FEB4D8F-1302-8D43-A5C9-D0CA632B0911}"/>
              </a:ext>
            </a:extLst>
          </p:cNvPr>
          <p:cNvSpPr>
            <a:spLocks noGrp="1" noChangeArrowheads="1"/>
          </p:cNvSpPr>
          <p:nvPr>
            <p:ph idx="1"/>
          </p:nvPr>
        </p:nvSpPr>
        <p:spPr bwMode="auto">
          <a:xfrm>
            <a:off x="0" y="863147"/>
            <a:ext cx="9144000" cy="54721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just"/>
            <a:r>
              <a:rPr lang="es-ES" dirty="0"/>
              <a:t>Ejercicio:</a:t>
            </a:r>
          </a:p>
          <a:p>
            <a:pPr algn="just"/>
            <a:r>
              <a:rPr lang="es-ES" dirty="0"/>
              <a:t>Realizar una comunicación entre la máquina Windows e internet y </a:t>
            </a:r>
            <a:r>
              <a:rPr lang="es-ES" dirty="0" err="1"/>
              <a:t>caputar</a:t>
            </a:r>
            <a:r>
              <a:rPr lang="es-ES" dirty="0"/>
              <a:t> el tráfico con </a:t>
            </a:r>
            <a:r>
              <a:rPr lang="es-ES" dirty="0" err="1"/>
              <a:t>wireshark</a:t>
            </a:r>
            <a:endParaRPr lang="es-ES" dirty="0"/>
          </a:p>
          <a:p>
            <a:pPr algn="just"/>
            <a:r>
              <a:rPr lang="es-ES" dirty="0"/>
              <a:t>Una vez almacenada la captura, realizar un fingerprinting con P0f</a:t>
            </a:r>
          </a:p>
        </p:txBody>
      </p:sp>
      <p:pic>
        <p:nvPicPr>
          <p:cNvPr id="5" name="Imagen 4">
            <a:extLst>
              <a:ext uri="{FF2B5EF4-FFF2-40B4-BE49-F238E27FC236}">
                <a16:creationId xmlns:a16="http://schemas.microsoft.com/office/drawing/2014/main" xmlns="" id="{F73665D0-E10B-1F4C-9C3E-3EB4E44F057C}"/>
              </a:ext>
            </a:extLst>
          </p:cNvPr>
          <p:cNvPicPr>
            <a:picLocks noChangeAspect="1"/>
          </p:cNvPicPr>
          <p:nvPr/>
        </p:nvPicPr>
        <p:blipFill>
          <a:blip r:embed="rId2"/>
          <a:stretch>
            <a:fillRect/>
          </a:stretch>
        </p:blipFill>
        <p:spPr>
          <a:xfrm>
            <a:off x="1574684" y="3332563"/>
            <a:ext cx="5994631" cy="2710148"/>
          </a:xfrm>
          <a:prstGeom prst="rect">
            <a:avLst/>
          </a:prstGeom>
        </p:spPr>
      </p:pic>
    </p:spTree>
    <p:extLst>
      <p:ext uri="{BB962C8B-B14F-4D97-AF65-F5344CB8AC3E}">
        <p14:creationId xmlns:p14="http://schemas.microsoft.com/office/powerpoint/2010/main" val="2445011107"/>
      </p:ext>
    </p:extLst>
  </p:cSld>
  <p:clrMapOvr>
    <a:masterClrMapping/>
  </p:clrMapOvr>
  <p:transition spd="slow">
    <p:pull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a:t>Protocolo ARP</a:t>
            </a:r>
          </a:p>
        </p:txBody>
      </p:sp>
      <p:sp>
        <p:nvSpPr>
          <p:cNvPr id="3" name="2 Marcador de contenido"/>
          <p:cNvSpPr>
            <a:spLocks noGrp="1"/>
          </p:cNvSpPr>
          <p:nvPr>
            <p:ph sz="quarter" idx="4294967295"/>
          </p:nvPr>
        </p:nvSpPr>
        <p:spPr>
          <a:xfrm>
            <a:off x="311874" y="1209952"/>
            <a:ext cx="8186694" cy="4993623"/>
          </a:xfrm>
          <a:prstGeom prst="rect">
            <a:avLst/>
          </a:prstGeom>
        </p:spPr>
        <p:txBody>
          <a:bodyPr>
            <a:normAutofit fontScale="92500" lnSpcReduction="10000"/>
          </a:bodyPr>
          <a:lstStyle/>
          <a:p>
            <a:pPr algn="just"/>
            <a:r>
              <a:rPr lang="es-ES" b="1" dirty="0"/>
              <a:t>ARP (</a:t>
            </a:r>
            <a:r>
              <a:rPr lang="es-ES" dirty="0" err="1"/>
              <a:t>Address</a:t>
            </a:r>
            <a:r>
              <a:rPr lang="es-ES" dirty="0"/>
              <a:t> </a:t>
            </a:r>
            <a:r>
              <a:rPr lang="es-ES" dirty="0" err="1"/>
              <a:t>Resolution</a:t>
            </a:r>
            <a:r>
              <a:rPr lang="es-ES" dirty="0"/>
              <a:t> </a:t>
            </a:r>
            <a:r>
              <a:rPr lang="es-ES" dirty="0" err="1"/>
              <a:t>Protocol</a:t>
            </a:r>
            <a:r>
              <a:rPr lang="es-ES" b="1" dirty="0"/>
              <a:t>)</a:t>
            </a:r>
          </a:p>
          <a:p>
            <a:pPr lvl="1" algn="just"/>
            <a:r>
              <a:rPr lang="es-ES" dirty="0"/>
              <a:t>Permite a un equipo </a:t>
            </a:r>
            <a:r>
              <a:rPr lang="es-ES" b="1" dirty="0"/>
              <a:t>obtener la dirección MAC de otro a partir de su dirección IP. </a:t>
            </a:r>
          </a:p>
          <a:p>
            <a:pPr algn="just"/>
            <a:r>
              <a:rPr lang="es-ES" dirty="0"/>
              <a:t>Funcionamiento</a:t>
            </a:r>
          </a:p>
          <a:p>
            <a:pPr algn="just"/>
            <a:r>
              <a:rPr lang="es-ES" dirty="0"/>
              <a:t>Para conocer la dirección Ethernet de una máquina de la misma subred, dada su dirección IP, una máquina hace lo siguiente:</a:t>
            </a:r>
          </a:p>
          <a:p>
            <a:pPr lvl="1" algn="just"/>
            <a:r>
              <a:rPr lang="es-ES" dirty="0"/>
              <a:t>1. Envía una trama Ethernet de </a:t>
            </a:r>
            <a:r>
              <a:rPr lang="es-ES" dirty="0" err="1"/>
              <a:t>broadcast</a:t>
            </a:r>
            <a:r>
              <a:rPr lang="es-ES" dirty="0"/>
              <a:t> consistente en una solicitud ARP, conteniendo la dirección IP en cuestión. </a:t>
            </a:r>
          </a:p>
          <a:p>
            <a:pPr lvl="1" algn="just"/>
            <a:r>
              <a:rPr lang="es-ES" dirty="0"/>
              <a:t>2. Aquella máquina que reciba una solicitud ARP preguntando por su propia dirección IP, contesta con una trama Ethernet dirigida a quien hizo la pregunta, conteniendo una respuesta ARP indicando la dirección Ethernet pedida</a:t>
            </a:r>
            <a:endParaRPr lang="es-ES" sz="1800" dirty="0"/>
          </a:p>
        </p:txBody>
      </p:sp>
    </p:spTree>
    <p:extLst>
      <p:ext uri="{BB962C8B-B14F-4D97-AF65-F5344CB8AC3E}">
        <p14:creationId xmlns:p14="http://schemas.microsoft.com/office/powerpoint/2010/main" val="1833891661"/>
      </p:ext>
    </p:extLst>
  </p:cSld>
  <p:clrMapOvr>
    <a:masterClrMapping/>
  </p:clrMapOvr>
  <p:transition/>
</p:sld>
</file>

<file path=ppt/theme/theme1.xml><?xml version="1.0" encoding="utf-8"?>
<a:theme xmlns:a="http://schemas.openxmlformats.org/drawingml/2006/main" name="ITSUE">
  <a:themeElements>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í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Pí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í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í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í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í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í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í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í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í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í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í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í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1.1) Plantilla MUii" id="{6E7823B9-2ABB-4CAD-A944-53B1895B796B}" vid="{3457AC65-1CAC-46C9-A9DF-93D11939072A}"/>
    </a:ext>
  </a:ext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Plantilla MUii</Template>
  <TotalTime>13326</TotalTime>
  <Words>654</Words>
  <Application>Microsoft Office PowerPoint</Application>
  <PresentationFormat>Presentación en pantalla (4:3)</PresentationFormat>
  <Paragraphs>154</Paragraphs>
  <Slides>25</Slides>
  <Notes>18</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25</vt:i4>
      </vt:variant>
    </vt:vector>
  </HeadingPairs>
  <TitlesOfParts>
    <vt:vector size="29" baseType="lpstr">
      <vt:lpstr>Arial</vt:lpstr>
      <vt:lpstr>Calibri</vt:lpstr>
      <vt:lpstr>Wingdings</vt:lpstr>
      <vt:lpstr>ITSUE</vt:lpstr>
      <vt:lpstr>Módulo 2: Ataques a Redes de Datos</vt:lpstr>
      <vt:lpstr>Índice</vt:lpstr>
      <vt:lpstr>Sniffing</vt:lpstr>
      <vt:lpstr>Sniffing</vt:lpstr>
      <vt:lpstr>Sniffing</vt:lpstr>
      <vt:lpstr>Sniffing</vt:lpstr>
      <vt:lpstr>Sniffing</vt:lpstr>
      <vt:lpstr>Sniffing</vt:lpstr>
      <vt:lpstr>Protocolo ARP</vt:lpstr>
      <vt:lpstr>Protocolo ARP</vt:lpstr>
      <vt:lpstr>ARP Spoofing</vt:lpstr>
      <vt:lpstr>ARP Spoofing</vt:lpstr>
      <vt:lpstr>ARP Spoofing</vt:lpstr>
      <vt:lpstr>ARP Spoofing</vt:lpstr>
      <vt:lpstr>ARP Spoofing</vt:lpstr>
      <vt:lpstr>ARP Spoofing</vt:lpstr>
      <vt:lpstr>ARP Spoofing</vt:lpstr>
      <vt:lpstr>ARP Spoofing</vt:lpstr>
      <vt:lpstr>ARP Spoofing</vt:lpstr>
      <vt:lpstr>ARP Spoofing</vt:lpstr>
      <vt:lpstr>ARP Spoofing</vt:lpstr>
      <vt:lpstr>ARP Spoofing</vt:lpstr>
      <vt:lpstr>ARP Spoofing</vt:lpstr>
      <vt:lpstr>ARP Spoofing</vt:lpstr>
      <vt:lpstr>ARP Spoofing</vt:lpstr>
    </vt:vector>
  </TitlesOfParts>
  <Company>Universidad de Castilla-La Mancha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Módulo 3: Modelado de  dinámica continua</dc:title>
  <dc:creator>rcasado</dc:creator>
  <cp:keywords>ITSUE</cp:keywords>
  <cp:lastModifiedBy>Rosa Maria Medina Lopez</cp:lastModifiedBy>
  <cp:revision>270</cp:revision>
  <cp:lastPrinted>2018-01-08T18:40:05Z</cp:lastPrinted>
  <dcterms:created xsi:type="dcterms:W3CDTF">2014-11-03T18:38:35Z</dcterms:created>
  <dcterms:modified xsi:type="dcterms:W3CDTF">2019-04-02T11:18:32Z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6</vt:i4>
  </property>
</Properties>
</file>